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1442" r:id="rId3"/>
    <p:sldId id="1446" r:id="rId4"/>
    <p:sldId id="1558" r:id="rId6"/>
    <p:sldId id="1537" r:id="rId7"/>
    <p:sldId id="1445" r:id="rId8"/>
    <p:sldId id="1544" r:id="rId9"/>
    <p:sldId id="1538" r:id="rId10"/>
    <p:sldId id="1540" r:id="rId11"/>
    <p:sldId id="1551" r:id="rId12"/>
    <p:sldId id="1582" r:id="rId13"/>
    <p:sldId id="1583" r:id="rId14"/>
    <p:sldId id="1565" r:id="rId15"/>
    <p:sldId id="1550" r:id="rId16"/>
    <p:sldId id="1559" r:id="rId17"/>
    <p:sldId id="1552" r:id="rId18"/>
    <p:sldId id="1536" r:id="rId19"/>
    <p:sldId id="1555" r:id="rId20"/>
    <p:sldId id="1560" r:id="rId21"/>
    <p:sldId id="1561" r:id="rId22"/>
    <p:sldId id="1562" r:id="rId23"/>
    <p:sldId id="1563" r:id="rId24"/>
    <p:sldId id="1542" r:id="rId25"/>
    <p:sldId id="1548" r:id="rId26"/>
    <p:sldId id="1507" r:id="rId27"/>
    <p:sldId id="1557" r:id="rId28"/>
    <p:sldId id="1549" r:id="rId29"/>
  </p:sldIdLst>
  <p:sldSz cx="9144000" cy="5143500" type="screen16x9"/>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1111"/>
    <a:srgbClr val="FFFFFF"/>
    <a:srgbClr val="C00000"/>
    <a:srgbClr val="FFD5D5"/>
    <a:srgbClr val="FF8989"/>
    <a:srgbClr val="F2A100"/>
    <a:srgbClr val="F36800"/>
    <a:srgbClr val="BB2A3E"/>
    <a:srgbClr val="FFDCD9"/>
    <a:srgbClr val="FFE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95" autoAdjust="0"/>
    <p:restoredTop sz="95716" autoAdjust="0"/>
  </p:normalViewPr>
  <p:slideViewPr>
    <p:cSldViewPr showGuides="1">
      <p:cViewPr varScale="1">
        <p:scale>
          <a:sx n="110" d="100"/>
          <a:sy n="110" d="100"/>
        </p:scale>
        <p:origin x="653" y="77"/>
      </p:cViewPr>
      <p:guideLst>
        <p:guide orient="horz" pos="994"/>
        <p:guide pos="2975"/>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BE40EF7-4FDB-46DC-AD5C-7AA9927BCDC4}" type="doc">
      <dgm:prSet loTypeId="urn:microsoft.com/office/officeart/2005/8/layout/bProcess3#1" loCatId="process" qsTypeId="urn:microsoft.com/office/officeart/2005/8/quickstyle/simple2#1" qsCatId="simple" csTypeId="urn:microsoft.com/office/officeart/2005/8/colors/accent1_2#1" csCatId="accent1" phldr="1"/>
      <dgm:spPr/>
      <dgm:t>
        <a:bodyPr/>
        <a:lstStyle/>
        <a:p>
          <a:endParaRPr lang="zh-CN" altLang="en-US"/>
        </a:p>
      </dgm:t>
    </dgm:pt>
    <dgm:pt modelId="{79A907BE-6A57-46F9-949B-2F83975E5013}">
      <dgm:prSet phldrT="[文本]" phldr="0" custT="0"/>
      <dgm:spPr/>
      <dgm:t>
        <a:bodyPr vert="horz" wrap="square"/>
        <a:lstStyle/>
        <a:p>
          <a:pPr>
            <a:lnSpc>
              <a:spcPct val="100000"/>
            </a:lnSpc>
            <a:spcBef>
              <a:spcPct val="0"/>
            </a:spcBef>
            <a:spcAft>
              <a:spcPct val="35000"/>
            </a:spcAft>
          </a:pPr>
          <a:r>
            <a:rPr lang="zh-CN" altLang="en-US" dirty="0"/>
            <a:t>登录账户</a:t>
          </a:r>
        </a:p>
      </dgm:t>
    </dgm:pt>
    <dgm:pt modelId="{27508ADE-09B9-4692-B3B1-997C0A038367}" cxnId="{9C10D857-5DE3-49EB-8688-6E883AF6F16D}" type="parTrans">
      <dgm:prSet/>
      <dgm:spPr/>
      <dgm:t>
        <a:bodyPr/>
        <a:lstStyle/>
        <a:p>
          <a:endParaRPr lang="zh-CN" altLang="en-US"/>
        </a:p>
      </dgm:t>
    </dgm:pt>
    <dgm:pt modelId="{6E764295-1C97-4A8A-BB23-8F6587B65D20}" cxnId="{9C10D857-5DE3-49EB-8688-6E883AF6F16D}" type="sibTrans">
      <dgm:prSet/>
      <dgm:spPr/>
      <dgm:t>
        <a:bodyPr/>
        <a:lstStyle/>
        <a:p>
          <a:endParaRPr lang="zh-CN" altLang="en-US"/>
        </a:p>
      </dgm:t>
    </dgm:pt>
    <dgm:pt modelId="{047E9EF6-99D9-47D4-8421-7851F36A512F}">
      <dgm:prSet phldrT="[文本]" phldr="0" custT="0"/>
      <dgm:spPr/>
      <dgm:t>
        <a:bodyPr vert="horz" wrap="square"/>
        <a:lstStyle/>
        <a:p>
          <a:pPr>
            <a:lnSpc>
              <a:spcPct val="100000"/>
            </a:lnSpc>
            <a:spcBef>
              <a:spcPct val="0"/>
            </a:spcBef>
            <a:spcAft>
              <a:spcPct val="35000"/>
            </a:spcAft>
          </a:pPr>
          <a:r>
            <a:rPr lang="zh-CN" altLang="en-US" dirty="0"/>
            <a:t>挑选商品</a:t>
          </a:r>
        </a:p>
      </dgm:t>
    </dgm:pt>
    <dgm:pt modelId="{2AC7BC3F-1829-4928-9FDD-1BD085861192}" cxnId="{F7C313FF-373E-45AB-BB5A-DAE614814126}" type="parTrans">
      <dgm:prSet/>
      <dgm:spPr/>
      <dgm:t>
        <a:bodyPr/>
        <a:lstStyle/>
        <a:p>
          <a:endParaRPr lang="zh-CN" altLang="en-US"/>
        </a:p>
      </dgm:t>
    </dgm:pt>
    <dgm:pt modelId="{B3A60D08-4CF1-4AD3-A554-8DA1472F6362}" cxnId="{F7C313FF-373E-45AB-BB5A-DAE614814126}" type="sibTrans">
      <dgm:prSet/>
      <dgm:spPr/>
      <dgm:t>
        <a:bodyPr/>
        <a:lstStyle/>
        <a:p>
          <a:endParaRPr lang="zh-CN" altLang="en-US"/>
        </a:p>
      </dgm:t>
    </dgm:pt>
    <dgm:pt modelId="{9B99C3CE-0550-4254-B164-BB9424E18E56}">
      <dgm:prSet phldrT="[文本]" phldr="0" custT="0"/>
      <dgm:spPr/>
      <dgm:t>
        <a:bodyPr vert="horz" wrap="square"/>
        <a:lstStyle/>
        <a:p>
          <a:pPr>
            <a:lnSpc>
              <a:spcPct val="100000"/>
            </a:lnSpc>
            <a:spcBef>
              <a:spcPct val="0"/>
            </a:spcBef>
            <a:spcAft>
              <a:spcPct val="35000"/>
            </a:spcAft>
          </a:pPr>
          <a:r>
            <a:rPr lang="zh-CN" altLang="en-US" dirty="0"/>
            <a:t>提交</a:t>
          </a:r>
          <a:r>
            <a:rPr lang="zh-CN" altLang="en-US" dirty="0" smtClean="0"/>
            <a:t>订单、签订合同</a:t>
          </a:r>
          <a:endParaRPr lang="zh-CN" altLang="en-US" dirty="0"/>
        </a:p>
      </dgm:t>
    </dgm:pt>
    <dgm:pt modelId="{CF18C7ED-262E-47EB-A8BC-BC18A4B2756C}" cxnId="{46AC07F9-A4A5-4CC4-A0E7-CEACA5CDF75A}" type="parTrans">
      <dgm:prSet/>
      <dgm:spPr/>
      <dgm:t>
        <a:bodyPr/>
        <a:lstStyle/>
        <a:p>
          <a:endParaRPr lang="zh-CN" altLang="en-US"/>
        </a:p>
      </dgm:t>
    </dgm:pt>
    <dgm:pt modelId="{C20DFEDB-A5DA-48B1-860C-C64E9FB9889D}" cxnId="{46AC07F9-A4A5-4CC4-A0E7-CEACA5CDF75A}" type="sibTrans">
      <dgm:prSet/>
      <dgm:spPr/>
      <dgm:t>
        <a:bodyPr/>
        <a:lstStyle/>
        <a:p>
          <a:endParaRPr lang="zh-CN" altLang="en-US"/>
        </a:p>
      </dgm:t>
    </dgm:pt>
    <dgm:pt modelId="{4DBF9FC0-7F11-49D1-A13A-F9EF16035E78}">
      <dgm:prSet phldrT="[文本]" phldr="0" custT="0"/>
      <dgm:spPr/>
      <dgm:t>
        <a:bodyPr vert="horz" wrap="square"/>
        <a:lstStyle/>
        <a:p>
          <a:pPr>
            <a:lnSpc>
              <a:spcPct val="100000"/>
            </a:lnSpc>
            <a:spcBef>
              <a:spcPct val="0"/>
            </a:spcBef>
            <a:spcAft>
              <a:spcPct val="35000"/>
            </a:spcAft>
          </a:pPr>
          <a:r>
            <a:rPr lang="zh-CN" altLang="en-US" dirty="0">
              <a:solidFill>
                <a:schemeClr val="bg1"/>
              </a:solidFill>
            </a:rPr>
            <a:t>验货验票</a:t>
          </a:r>
        </a:p>
      </dgm:t>
    </dgm:pt>
    <dgm:pt modelId="{716438C4-1259-4C94-B7A8-3756D5685E48}" cxnId="{1E867164-1462-4B7E-AAD9-04A065425CAF}" type="parTrans">
      <dgm:prSet/>
      <dgm:spPr/>
      <dgm:t>
        <a:bodyPr/>
        <a:lstStyle/>
        <a:p>
          <a:endParaRPr lang="zh-CN" altLang="en-US"/>
        </a:p>
      </dgm:t>
    </dgm:pt>
    <dgm:pt modelId="{627790A7-E5AF-4DEF-9847-DE068ABD657B}" cxnId="{1E867164-1462-4B7E-AAD9-04A065425CAF}" type="sibTrans">
      <dgm:prSet/>
      <dgm:spPr/>
      <dgm:t>
        <a:bodyPr/>
        <a:lstStyle/>
        <a:p>
          <a:endParaRPr lang="zh-CN" altLang="en-US"/>
        </a:p>
      </dgm:t>
    </dgm:pt>
    <dgm:pt modelId="{3B57DE3A-D0CA-4A4A-A50B-01FBE031AA69}">
      <dgm:prSet phldrT="[文本]" phldr="0" custT="0"/>
      <dgm:spPr/>
      <dgm:t>
        <a:bodyPr vert="horz" wrap="square"/>
        <a:lstStyle/>
        <a:p>
          <a:pPr>
            <a:lnSpc>
              <a:spcPct val="100000"/>
            </a:lnSpc>
            <a:spcBef>
              <a:spcPct val="0"/>
            </a:spcBef>
            <a:spcAft>
              <a:spcPct val="35000"/>
            </a:spcAft>
          </a:pPr>
          <a:r>
            <a:rPr lang="zh-CN" altLang="en-US" dirty="0"/>
            <a:t>支付货款</a:t>
          </a:r>
        </a:p>
      </dgm:t>
    </dgm:pt>
    <dgm:pt modelId="{98FA3677-4FAE-4C5E-B3CE-CF3B6D80F4A1}" cxnId="{6810208D-8FAC-4D95-9A46-48258136F3B4}" type="parTrans">
      <dgm:prSet/>
      <dgm:spPr/>
      <dgm:t>
        <a:bodyPr/>
        <a:lstStyle/>
        <a:p>
          <a:endParaRPr lang="zh-CN" altLang="en-US"/>
        </a:p>
      </dgm:t>
    </dgm:pt>
    <dgm:pt modelId="{D4875198-FB6C-46A1-9EC3-6A21426D178B}" cxnId="{6810208D-8FAC-4D95-9A46-48258136F3B4}" type="sibTrans">
      <dgm:prSet/>
      <dgm:spPr/>
      <dgm:t>
        <a:bodyPr/>
        <a:lstStyle/>
        <a:p>
          <a:endParaRPr lang="zh-CN" altLang="en-US"/>
        </a:p>
      </dgm:t>
    </dgm:pt>
    <dgm:pt modelId="{399C1FA4-E715-4E94-98E9-F63CCCF16977}">
      <dgm:prSet/>
      <dgm:spPr/>
      <dgm:t>
        <a:bodyPr/>
        <a:lstStyle/>
        <a:p>
          <a:r>
            <a:rPr lang="zh-CN" altLang="en-US" b="1" dirty="0" smtClean="0">
              <a:solidFill>
                <a:srgbClr val="FF0000"/>
              </a:solidFill>
            </a:rPr>
            <a:t>网银支付或</a:t>
          </a:r>
          <a:endParaRPr lang="en-US" altLang="zh-CN" b="1" dirty="0" smtClean="0">
            <a:solidFill>
              <a:srgbClr val="FF0000"/>
            </a:solidFill>
          </a:endParaRPr>
        </a:p>
        <a:p>
          <a:r>
            <a:rPr lang="zh-CN" altLang="en-US" b="1" dirty="0" smtClean="0">
              <a:solidFill>
                <a:srgbClr val="FF0000"/>
              </a:solidFill>
            </a:rPr>
            <a:t>上传支付凭证</a:t>
          </a:r>
          <a:endParaRPr altLang="en-US" b="1" dirty="0">
            <a:solidFill>
              <a:srgbClr val="FF0000"/>
            </a:solidFill>
          </a:endParaRPr>
        </a:p>
      </dgm:t>
    </dgm:pt>
    <dgm:pt modelId="{36F53CA9-287E-4AFA-887D-42B26A80B94D}" cxnId="{5ECC85D0-A775-4AD6-8F2E-973E489B1974}" type="parTrans">
      <dgm:prSet/>
      <dgm:spPr/>
      <dgm:t>
        <a:bodyPr/>
        <a:lstStyle/>
        <a:p>
          <a:endParaRPr lang="zh-CN" altLang="en-US"/>
        </a:p>
      </dgm:t>
    </dgm:pt>
    <dgm:pt modelId="{1B1CECE2-36D3-4CDF-9121-724033B1632C}" cxnId="{5ECC85D0-A775-4AD6-8F2E-973E489B1974}" type="sibTrans">
      <dgm:prSet/>
      <dgm:spPr/>
      <dgm:t>
        <a:bodyPr/>
        <a:lstStyle/>
        <a:p>
          <a:endParaRPr lang="zh-CN" altLang="en-US"/>
        </a:p>
      </dgm:t>
    </dgm:pt>
    <dgm:pt modelId="{1623B4C5-2499-4637-B07C-6AE8AE2BD718}" type="pres">
      <dgm:prSet presAssocID="{4BE40EF7-4FDB-46DC-AD5C-7AA9927BCDC4}" presName="Name0" presStyleCnt="0">
        <dgm:presLayoutVars>
          <dgm:dir/>
          <dgm:resizeHandles val="exact"/>
        </dgm:presLayoutVars>
      </dgm:prSet>
      <dgm:spPr/>
      <dgm:t>
        <a:bodyPr/>
        <a:lstStyle/>
        <a:p>
          <a:endParaRPr lang="zh-CN" altLang="en-US"/>
        </a:p>
      </dgm:t>
    </dgm:pt>
    <dgm:pt modelId="{2FBE2C1E-1D94-400F-A227-985D4DA10085}" type="pres">
      <dgm:prSet presAssocID="{79A907BE-6A57-46F9-949B-2F83975E5013}" presName="node" presStyleLbl="node1" presStyleIdx="0" presStyleCnt="6" custScaleY="66827">
        <dgm:presLayoutVars>
          <dgm:bulletEnabled val="1"/>
        </dgm:presLayoutVars>
      </dgm:prSet>
      <dgm:spPr/>
      <dgm:t>
        <a:bodyPr/>
        <a:lstStyle/>
        <a:p>
          <a:endParaRPr lang="zh-CN" altLang="en-US"/>
        </a:p>
      </dgm:t>
    </dgm:pt>
    <dgm:pt modelId="{9F73252C-5345-45F1-A6FA-69E44781CCB0}" type="pres">
      <dgm:prSet presAssocID="{6E764295-1C97-4A8A-BB23-8F6587B65D20}" presName="sibTrans" presStyleLbl="sibTrans1D1" presStyleIdx="0" presStyleCnt="5"/>
      <dgm:spPr/>
      <dgm:t>
        <a:bodyPr/>
        <a:lstStyle/>
        <a:p>
          <a:endParaRPr lang="zh-CN" altLang="en-US"/>
        </a:p>
      </dgm:t>
    </dgm:pt>
    <dgm:pt modelId="{0A91809B-8299-4CB8-B3C9-28D901126CE1}" type="pres">
      <dgm:prSet presAssocID="{6E764295-1C97-4A8A-BB23-8F6587B65D20}" presName="connectorText" presStyleLbl="sibTrans1D1" presStyleIdx="0" presStyleCnt="5"/>
      <dgm:spPr/>
      <dgm:t>
        <a:bodyPr/>
        <a:lstStyle/>
        <a:p>
          <a:endParaRPr lang="zh-CN" altLang="en-US"/>
        </a:p>
      </dgm:t>
    </dgm:pt>
    <dgm:pt modelId="{0482690C-586E-41D6-8B40-4CA7581A9CE9}" type="pres">
      <dgm:prSet presAssocID="{047E9EF6-99D9-47D4-8421-7851F36A512F}" presName="node" presStyleLbl="node1" presStyleIdx="1" presStyleCnt="6" custScaleY="66827">
        <dgm:presLayoutVars>
          <dgm:bulletEnabled val="1"/>
        </dgm:presLayoutVars>
      </dgm:prSet>
      <dgm:spPr/>
      <dgm:t>
        <a:bodyPr/>
        <a:lstStyle/>
        <a:p>
          <a:endParaRPr lang="zh-CN" altLang="en-US"/>
        </a:p>
      </dgm:t>
    </dgm:pt>
    <dgm:pt modelId="{EBB69596-36AB-40F1-91C5-FC3350A00067}" type="pres">
      <dgm:prSet presAssocID="{B3A60D08-4CF1-4AD3-A554-8DA1472F6362}" presName="sibTrans" presStyleLbl="sibTrans1D1" presStyleIdx="1" presStyleCnt="5"/>
      <dgm:spPr/>
      <dgm:t>
        <a:bodyPr/>
        <a:lstStyle/>
        <a:p>
          <a:endParaRPr lang="zh-CN" altLang="en-US"/>
        </a:p>
      </dgm:t>
    </dgm:pt>
    <dgm:pt modelId="{9F0FF7A9-40E9-4C02-BFFF-6F0641C2389B}" type="pres">
      <dgm:prSet presAssocID="{B3A60D08-4CF1-4AD3-A554-8DA1472F6362}" presName="connectorText" presStyleLbl="sibTrans1D1" presStyleIdx="1" presStyleCnt="5"/>
      <dgm:spPr/>
      <dgm:t>
        <a:bodyPr/>
        <a:lstStyle/>
        <a:p>
          <a:endParaRPr lang="zh-CN" altLang="en-US"/>
        </a:p>
      </dgm:t>
    </dgm:pt>
    <dgm:pt modelId="{E5145E43-B450-47CE-B1E5-1482BCF4071D}" type="pres">
      <dgm:prSet presAssocID="{9B99C3CE-0550-4254-B164-BB9424E18E56}" presName="node" presStyleLbl="node1" presStyleIdx="2" presStyleCnt="6" custScaleY="64044">
        <dgm:presLayoutVars>
          <dgm:bulletEnabled val="1"/>
        </dgm:presLayoutVars>
      </dgm:prSet>
      <dgm:spPr/>
      <dgm:t>
        <a:bodyPr/>
        <a:lstStyle/>
        <a:p>
          <a:endParaRPr lang="zh-CN" altLang="en-US"/>
        </a:p>
      </dgm:t>
    </dgm:pt>
    <dgm:pt modelId="{31F3FE5F-74B2-48F8-89DC-AE29DBB498B0}" type="pres">
      <dgm:prSet presAssocID="{C20DFEDB-A5DA-48B1-860C-C64E9FB9889D}" presName="sibTrans" presStyleLbl="sibTrans1D1" presStyleIdx="2" presStyleCnt="5"/>
      <dgm:spPr/>
      <dgm:t>
        <a:bodyPr/>
        <a:lstStyle/>
        <a:p>
          <a:endParaRPr lang="zh-CN" altLang="en-US"/>
        </a:p>
      </dgm:t>
    </dgm:pt>
    <dgm:pt modelId="{EF27A438-6BA1-43B2-9139-DBAF3CBBEF89}" type="pres">
      <dgm:prSet presAssocID="{C20DFEDB-A5DA-48B1-860C-C64E9FB9889D}" presName="connectorText" presStyleLbl="sibTrans1D1" presStyleIdx="2" presStyleCnt="5"/>
      <dgm:spPr/>
      <dgm:t>
        <a:bodyPr/>
        <a:lstStyle/>
        <a:p>
          <a:endParaRPr lang="zh-CN" altLang="en-US"/>
        </a:p>
      </dgm:t>
    </dgm:pt>
    <dgm:pt modelId="{13492D71-E670-42C9-A619-1DE9B5F887F1}" type="pres">
      <dgm:prSet presAssocID="{4DBF9FC0-7F11-49D1-A13A-F9EF16035E78}" presName="node" presStyleLbl="node1" presStyleIdx="3" presStyleCnt="6" custScaleY="64044">
        <dgm:presLayoutVars>
          <dgm:bulletEnabled val="1"/>
        </dgm:presLayoutVars>
      </dgm:prSet>
      <dgm:spPr/>
      <dgm:t>
        <a:bodyPr/>
        <a:lstStyle/>
        <a:p>
          <a:endParaRPr lang="zh-CN" altLang="en-US"/>
        </a:p>
      </dgm:t>
    </dgm:pt>
    <dgm:pt modelId="{E85A6953-055C-454F-835D-7FF8096CA491}" type="pres">
      <dgm:prSet presAssocID="{627790A7-E5AF-4DEF-9847-DE068ABD657B}" presName="sibTrans" presStyleLbl="sibTrans1D1" presStyleIdx="3" presStyleCnt="5"/>
      <dgm:spPr/>
      <dgm:t>
        <a:bodyPr/>
        <a:lstStyle/>
        <a:p>
          <a:endParaRPr lang="zh-CN" altLang="en-US"/>
        </a:p>
      </dgm:t>
    </dgm:pt>
    <dgm:pt modelId="{EB69ECB2-9BFD-4754-8113-1A1F7EFC836E}" type="pres">
      <dgm:prSet presAssocID="{627790A7-E5AF-4DEF-9847-DE068ABD657B}" presName="connectorText" presStyleLbl="sibTrans1D1" presStyleIdx="3" presStyleCnt="5"/>
      <dgm:spPr/>
      <dgm:t>
        <a:bodyPr/>
        <a:lstStyle/>
        <a:p>
          <a:endParaRPr lang="zh-CN" altLang="en-US"/>
        </a:p>
      </dgm:t>
    </dgm:pt>
    <dgm:pt modelId="{F80816D7-392E-4741-B9A3-C73586F7EC67}" type="pres">
      <dgm:prSet presAssocID="{3B57DE3A-D0CA-4A4A-A50B-01FBE031AA69}" presName="node" presStyleLbl="node1" presStyleIdx="4" presStyleCnt="6" custScaleY="79812">
        <dgm:presLayoutVars>
          <dgm:bulletEnabled val="1"/>
        </dgm:presLayoutVars>
      </dgm:prSet>
      <dgm:spPr/>
      <dgm:t>
        <a:bodyPr/>
        <a:lstStyle/>
        <a:p>
          <a:endParaRPr lang="zh-CN" altLang="en-US"/>
        </a:p>
      </dgm:t>
    </dgm:pt>
    <dgm:pt modelId="{2F8536F5-5ABB-4BF8-925B-CD5CE96E3F1A}" type="pres">
      <dgm:prSet presAssocID="{D4875198-FB6C-46A1-9EC3-6A21426D178B}" presName="sibTrans" presStyleLbl="sibTrans1D1" presStyleIdx="4" presStyleCnt="5"/>
      <dgm:spPr/>
      <dgm:t>
        <a:bodyPr/>
        <a:lstStyle/>
        <a:p>
          <a:endParaRPr lang="zh-CN" altLang="en-US"/>
        </a:p>
      </dgm:t>
    </dgm:pt>
    <dgm:pt modelId="{085D750B-F4DF-4CE9-A501-B5B388C16641}" type="pres">
      <dgm:prSet presAssocID="{D4875198-FB6C-46A1-9EC3-6A21426D178B}" presName="connectorText" presStyleLbl="sibTrans1D1" presStyleIdx="4" presStyleCnt="5"/>
      <dgm:spPr/>
      <dgm:t>
        <a:bodyPr/>
        <a:lstStyle/>
        <a:p>
          <a:endParaRPr lang="zh-CN" altLang="en-US"/>
        </a:p>
      </dgm:t>
    </dgm:pt>
    <dgm:pt modelId="{34E878BD-55D2-4510-A067-55D0AA7235AE}" type="pres">
      <dgm:prSet presAssocID="{399C1FA4-E715-4E94-98E9-F63CCCF16977}" presName="node" presStyleLbl="node1" presStyleIdx="5" presStyleCnt="6" custScaleY="79812">
        <dgm:presLayoutVars>
          <dgm:bulletEnabled val="1"/>
        </dgm:presLayoutVars>
      </dgm:prSet>
      <dgm:spPr/>
      <dgm:t>
        <a:bodyPr/>
        <a:lstStyle/>
        <a:p>
          <a:endParaRPr lang="zh-CN" altLang="en-US"/>
        </a:p>
      </dgm:t>
    </dgm:pt>
  </dgm:ptLst>
  <dgm:cxnLst>
    <dgm:cxn modelId="{6810208D-8FAC-4D95-9A46-48258136F3B4}" srcId="{4BE40EF7-4FDB-46DC-AD5C-7AA9927BCDC4}" destId="{3B57DE3A-D0CA-4A4A-A50B-01FBE031AA69}" srcOrd="4" destOrd="0" parTransId="{98FA3677-4FAE-4C5E-B3CE-CF3B6D80F4A1}" sibTransId="{D4875198-FB6C-46A1-9EC3-6A21426D178B}"/>
    <dgm:cxn modelId="{1E867164-1462-4B7E-AAD9-04A065425CAF}" srcId="{4BE40EF7-4FDB-46DC-AD5C-7AA9927BCDC4}" destId="{4DBF9FC0-7F11-49D1-A13A-F9EF16035E78}" srcOrd="3" destOrd="0" parTransId="{716438C4-1259-4C94-B7A8-3756D5685E48}" sibTransId="{627790A7-E5AF-4DEF-9847-DE068ABD657B}"/>
    <dgm:cxn modelId="{5C5DF0BD-F039-44EF-85B8-BDC260C514D4}" type="presOf" srcId="{3B57DE3A-D0CA-4A4A-A50B-01FBE031AA69}" destId="{F80816D7-392E-4741-B9A3-C73586F7EC67}" srcOrd="0" destOrd="0" presId="urn:microsoft.com/office/officeart/2005/8/layout/bProcess3#1"/>
    <dgm:cxn modelId="{A722222E-CA14-44DB-8F4D-E3858D0903F0}" type="presOf" srcId="{6E764295-1C97-4A8A-BB23-8F6587B65D20}" destId="{0A91809B-8299-4CB8-B3C9-28D901126CE1}" srcOrd="1" destOrd="0" presId="urn:microsoft.com/office/officeart/2005/8/layout/bProcess3#1"/>
    <dgm:cxn modelId="{F7C313FF-373E-45AB-BB5A-DAE614814126}" srcId="{4BE40EF7-4FDB-46DC-AD5C-7AA9927BCDC4}" destId="{047E9EF6-99D9-47D4-8421-7851F36A512F}" srcOrd="1" destOrd="0" parTransId="{2AC7BC3F-1829-4928-9FDD-1BD085861192}" sibTransId="{B3A60D08-4CF1-4AD3-A554-8DA1472F6362}"/>
    <dgm:cxn modelId="{1B942F1B-5333-43C2-B740-3DDB2C0EC4C0}" type="presOf" srcId="{4BE40EF7-4FDB-46DC-AD5C-7AA9927BCDC4}" destId="{1623B4C5-2499-4637-B07C-6AE8AE2BD718}" srcOrd="0" destOrd="0" presId="urn:microsoft.com/office/officeart/2005/8/layout/bProcess3#1"/>
    <dgm:cxn modelId="{9C10D857-5DE3-49EB-8688-6E883AF6F16D}" srcId="{4BE40EF7-4FDB-46DC-AD5C-7AA9927BCDC4}" destId="{79A907BE-6A57-46F9-949B-2F83975E5013}" srcOrd="0" destOrd="0" parTransId="{27508ADE-09B9-4692-B3B1-997C0A038367}" sibTransId="{6E764295-1C97-4A8A-BB23-8F6587B65D20}"/>
    <dgm:cxn modelId="{46AC07F9-A4A5-4CC4-A0E7-CEACA5CDF75A}" srcId="{4BE40EF7-4FDB-46DC-AD5C-7AA9927BCDC4}" destId="{9B99C3CE-0550-4254-B164-BB9424E18E56}" srcOrd="2" destOrd="0" parTransId="{CF18C7ED-262E-47EB-A8BC-BC18A4B2756C}" sibTransId="{C20DFEDB-A5DA-48B1-860C-C64E9FB9889D}"/>
    <dgm:cxn modelId="{1E85D73E-E01D-4D17-914D-5EF4673E099F}" type="presOf" srcId="{D4875198-FB6C-46A1-9EC3-6A21426D178B}" destId="{085D750B-F4DF-4CE9-A501-B5B388C16641}" srcOrd="1" destOrd="0" presId="urn:microsoft.com/office/officeart/2005/8/layout/bProcess3#1"/>
    <dgm:cxn modelId="{8AB1B8BB-0BD3-4F2C-A596-3ADE8E64728F}" type="presOf" srcId="{D4875198-FB6C-46A1-9EC3-6A21426D178B}" destId="{2F8536F5-5ABB-4BF8-925B-CD5CE96E3F1A}" srcOrd="0" destOrd="0" presId="urn:microsoft.com/office/officeart/2005/8/layout/bProcess3#1"/>
    <dgm:cxn modelId="{8AEC0FFE-2138-439E-9896-B80D4FB68E47}" type="presOf" srcId="{4DBF9FC0-7F11-49D1-A13A-F9EF16035E78}" destId="{13492D71-E670-42C9-A619-1DE9B5F887F1}" srcOrd="0" destOrd="0" presId="urn:microsoft.com/office/officeart/2005/8/layout/bProcess3#1"/>
    <dgm:cxn modelId="{FDFCCFC3-460A-4C8C-91D7-93C8BC818686}" type="presOf" srcId="{9B99C3CE-0550-4254-B164-BB9424E18E56}" destId="{E5145E43-B450-47CE-B1E5-1482BCF4071D}" srcOrd="0" destOrd="0" presId="urn:microsoft.com/office/officeart/2005/8/layout/bProcess3#1"/>
    <dgm:cxn modelId="{863446AA-2343-415A-8A4F-24281146B06D}" type="presOf" srcId="{79A907BE-6A57-46F9-949B-2F83975E5013}" destId="{2FBE2C1E-1D94-400F-A227-985D4DA10085}" srcOrd="0" destOrd="0" presId="urn:microsoft.com/office/officeart/2005/8/layout/bProcess3#1"/>
    <dgm:cxn modelId="{3806D023-E83C-4CC1-AF41-69A723C2505D}" type="presOf" srcId="{047E9EF6-99D9-47D4-8421-7851F36A512F}" destId="{0482690C-586E-41D6-8B40-4CA7581A9CE9}" srcOrd="0" destOrd="0" presId="urn:microsoft.com/office/officeart/2005/8/layout/bProcess3#1"/>
    <dgm:cxn modelId="{377CD20A-D911-4B52-A439-9BD233C7F781}" type="presOf" srcId="{B3A60D08-4CF1-4AD3-A554-8DA1472F6362}" destId="{EBB69596-36AB-40F1-91C5-FC3350A00067}" srcOrd="0" destOrd="0" presId="urn:microsoft.com/office/officeart/2005/8/layout/bProcess3#1"/>
    <dgm:cxn modelId="{218AB2D3-E7B2-4FED-8947-9D3F73D7990E}" type="presOf" srcId="{C20DFEDB-A5DA-48B1-860C-C64E9FB9889D}" destId="{31F3FE5F-74B2-48F8-89DC-AE29DBB498B0}" srcOrd="0" destOrd="0" presId="urn:microsoft.com/office/officeart/2005/8/layout/bProcess3#1"/>
    <dgm:cxn modelId="{9CB903B5-B7B3-4A61-A1EF-30B3B9348F46}" type="presOf" srcId="{399C1FA4-E715-4E94-98E9-F63CCCF16977}" destId="{34E878BD-55D2-4510-A067-55D0AA7235AE}" srcOrd="0" destOrd="0" presId="urn:microsoft.com/office/officeart/2005/8/layout/bProcess3#1"/>
    <dgm:cxn modelId="{05128DF6-81B2-4DA2-A9B7-DDF542BF281C}" type="presOf" srcId="{627790A7-E5AF-4DEF-9847-DE068ABD657B}" destId="{EB69ECB2-9BFD-4754-8113-1A1F7EFC836E}" srcOrd="1" destOrd="0" presId="urn:microsoft.com/office/officeart/2005/8/layout/bProcess3#1"/>
    <dgm:cxn modelId="{0B7B52D7-5C08-481B-908D-881CC2D16325}" type="presOf" srcId="{C20DFEDB-A5DA-48B1-860C-C64E9FB9889D}" destId="{EF27A438-6BA1-43B2-9139-DBAF3CBBEF89}" srcOrd="1" destOrd="0" presId="urn:microsoft.com/office/officeart/2005/8/layout/bProcess3#1"/>
    <dgm:cxn modelId="{5ECC85D0-A775-4AD6-8F2E-973E489B1974}" srcId="{4BE40EF7-4FDB-46DC-AD5C-7AA9927BCDC4}" destId="{399C1FA4-E715-4E94-98E9-F63CCCF16977}" srcOrd="5" destOrd="0" parTransId="{36F53CA9-287E-4AFA-887D-42B26A80B94D}" sibTransId="{1B1CECE2-36D3-4CDF-9121-724033B1632C}"/>
    <dgm:cxn modelId="{114D975D-DF89-4603-B5F0-FAA789A257C1}" type="presOf" srcId="{6E764295-1C97-4A8A-BB23-8F6587B65D20}" destId="{9F73252C-5345-45F1-A6FA-69E44781CCB0}" srcOrd="0" destOrd="0" presId="urn:microsoft.com/office/officeart/2005/8/layout/bProcess3#1"/>
    <dgm:cxn modelId="{9C5379BE-D148-4F28-A7B5-ADB0C1781A34}" type="presOf" srcId="{627790A7-E5AF-4DEF-9847-DE068ABD657B}" destId="{E85A6953-055C-454F-835D-7FF8096CA491}" srcOrd="0" destOrd="0" presId="urn:microsoft.com/office/officeart/2005/8/layout/bProcess3#1"/>
    <dgm:cxn modelId="{88730BED-384E-4A15-8FFB-B5EF7F9CF0A5}" type="presOf" srcId="{B3A60D08-4CF1-4AD3-A554-8DA1472F6362}" destId="{9F0FF7A9-40E9-4C02-BFFF-6F0641C2389B}" srcOrd="1" destOrd="0" presId="urn:microsoft.com/office/officeart/2005/8/layout/bProcess3#1"/>
    <dgm:cxn modelId="{E7C50905-85B6-4F62-BDFA-0EBFA31F076A}" type="presParOf" srcId="{1623B4C5-2499-4637-B07C-6AE8AE2BD718}" destId="{2FBE2C1E-1D94-400F-A227-985D4DA10085}" srcOrd="0" destOrd="0" presId="urn:microsoft.com/office/officeart/2005/8/layout/bProcess3#1"/>
    <dgm:cxn modelId="{FD8EB04A-6B70-4647-8B0F-B4BC995C8C16}" type="presParOf" srcId="{1623B4C5-2499-4637-B07C-6AE8AE2BD718}" destId="{9F73252C-5345-45F1-A6FA-69E44781CCB0}" srcOrd="1" destOrd="0" presId="urn:microsoft.com/office/officeart/2005/8/layout/bProcess3#1"/>
    <dgm:cxn modelId="{03F88DD4-5190-4B96-9747-BA8CA3A16D77}" type="presParOf" srcId="{9F73252C-5345-45F1-A6FA-69E44781CCB0}" destId="{0A91809B-8299-4CB8-B3C9-28D901126CE1}" srcOrd="0" destOrd="0" presId="urn:microsoft.com/office/officeart/2005/8/layout/bProcess3#1"/>
    <dgm:cxn modelId="{32470766-E7EC-4C2A-9C8A-6064B2E45B80}" type="presParOf" srcId="{1623B4C5-2499-4637-B07C-6AE8AE2BD718}" destId="{0482690C-586E-41D6-8B40-4CA7581A9CE9}" srcOrd="2" destOrd="0" presId="urn:microsoft.com/office/officeart/2005/8/layout/bProcess3#1"/>
    <dgm:cxn modelId="{2C19209F-2333-434B-9677-7B6ABE8423FB}" type="presParOf" srcId="{1623B4C5-2499-4637-B07C-6AE8AE2BD718}" destId="{EBB69596-36AB-40F1-91C5-FC3350A00067}" srcOrd="3" destOrd="0" presId="urn:microsoft.com/office/officeart/2005/8/layout/bProcess3#1"/>
    <dgm:cxn modelId="{AA313693-0BD1-44C1-9A6D-C79B07DF8CF9}" type="presParOf" srcId="{EBB69596-36AB-40F1-91C5-FC3350A00067}" destId="{9F0FF7A9-40E9-4C02-BFFF-6F0641C2389B}" srcOrd="0" destOrd="0" presId="urn:microsoft.com/office/officeart/2005/8/layout/bProcess3#1"/>
    <dgm:cxn modelId="{5CBE7DBD-83CC-4AC9-9505-801B5F96FA24}" type="presParOf" srcId="{1623B4C5-2499-4637-B07C-6AE8AE2BD718}" destId="{E5145E43-B450-47CE-B1E5-1482BCF4071D}" srcOrd="4" destOrd="0" presId="urn:microsoft.com/office/officeart/2005/8/layout/bProcess3#1"/>
    <dgm:cxn modelId="{00E8B227-9EE7-438E-850F-36CF5FAAC171}" type="presParOf" srcId="{1623B4C5-2499-4637-B07C-6AE8AE2BD718}" destId="{31F3FE5F-74B2-48F8-89DC-AE29DBB498B0}" srcOrd="5" destOrd="0" presId="urn:microsoft.com/office/officeart/2005/8/layout/bProcess3#1"/>
    <dgm:cxn modelId="{3642CB74-C2FC-4EA2-B377-1508086C41E3}" type="presParOf" srcId="{31F3FE5F-74B2-48F8-89DC-AE29DBB498B0}" destId="{EF27A438-6BA1-43B2-9139-DBAF3CBBEF89}" srcOrd="0" destOrd="0" presId="urn:microsoft.com/office/officeart/2005/8/layout/bProcess3#1"/>
    <dgm:cxn modelId="{A113C986-CA4D-45A8-BE6A-D4564395D258}" type="presParOf" srcId="{1623B4C5-2499-4637-B07C-6AE8AE2BD718}" destId="{13492D71-E670-42C9-A619-1DE9B5F887F1}" srcOrd="6" destOrd="0" presId="urn:microsoft.com/office/officeart/2005/8/layout/bProcess3#1"/>
    <dgm:cxn modelId="{188AB23D-766A-4D59-AC49-90CA9065CEB6}" type="presParOf" srcId="{1623B4C5-2499-4637-B07C-6AE8AE2BD718}" destId="{E85A6953-055C-454F-835D-7FF8096CA491}" srcOrd="7" destOrd="0" presId="urn:microsoft.com/office/officeart/2005/8/layout/bProcess3#1"/>
    <dgm:cxn modelId="{0B26EE4A-B3A6-4396-8F67-1DEB6F00D720}" type="presParOf" srcId="{E85A6953-055C-454F-835D-7FF8096CA491}" destId="{EB69ECB2-9BFD-4754-8113-1A1F7EFC836E}" srcOrd="0" destOrd="0" presId="urn:microsoft.com/office/officeart/2005/8/layout/bProcess3#1"/>
    <dgm:cxn modelId="{23E79CF8-22D6-4056-B979-16FB93082D35}" type="presParOf" srcId="{1623B4C5-2499-4637-B07C-6AE8AE2BD718}" destId="{F80816D7-392E-4741-B9A3-C73586F7EC67}" srcOrd="8" destOrd="0" presId="urn:microsoft.com/office/officeart/2005/8/layout/bProcess3#1"/>
    <dgm:cxn modelId="{EF330F55-44F2-442F-9491-D639C2C2A9D8}" type="presParOf" srcId="{1623B4C5-2499-4637-B07C-6AE8AE2BD718}" destId="{2F8536F5-5ABB-4BF8-925B-CD5CE96E3F1A}" srcOrd="9" destOrd="0" presId="urn:microsoft.com/office/officeart/2005/8/layout/bProcess3#1"/>
    <dgm:cxn modelId="{6C42894A-5EFF-4669-8B2E-2B0BD4E8FB52}" type="presParOf" srcId="{2F8536F5-5ABB-4BF8-925B-CD5CE96E3F1A}" destId="{085D750B-F4DF-4CE9-A501-B5B388C16641}" srcOrd="0" destOrd="0" presId="urn:microsoft.com/office/officeart/2005/8/layout/bProcess3#1"/>
    <dgm:cxn modelId="{7E537841-A632-4796-BBFD-39B29D963B37}" type="presParOf" srcId="{1623B4C5-2499-4637-B07C-6AE8AE2BD718}" destId="{34E878BD-55D2-4510-A067-55D0AA7235AE}" srcOrd="10" destOrd="0" presId="urn:microsoft.com/office/officeart/2005/8/layout/bProcess3#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E40EF7-4FDB-46DC-AD5C-7AA9927BCDC4}" type="doc">
      <dgm:prSet loTypeId="urn:microsoft.com/office/officeart/2005/8/layout/bProcess3#1" loCatId="process" qsTypeId="urn:microsoft.com/office/officeart/2005/8/quickstyle/simple2#1" qsCatId="simple" csTypeId="urn:microsoft.com/office/officeart/2005/8/colors/accent1_2#1" csCatId="accent1" phldr="1"/>
      <dgm:spPr/>
      <dgm:t>
        <a:bodyPr/>
        <a:lstStyle/>
        <a:p>
          <a:endParaRPr lang="zh-CN" altLang="en-US"/>
        </a:p>
      </dgm:t>
    </dgm:pt>
    <dgm:pt modelId="{79A907BE-6A57-46F9-949B-2F83975E5013}">
      <dgm:prSet phldrT="[文本]" phldr="0" custT="0"/>
      <dgm:spPr/>
      <dgm:t>
        <a:bodyPr vert="horz" wrap="square"/>
        <a:lstStyle/>
        <a:p>
          <a:pPr>
            <a:lnSpc>
              <a:spcPct val="100000"/>
            </a:lnSpc>
            <a:spcBef>
              <a:spcPct val="0"/>
            </a:spcBef>
            <a:spcAft>
              <a:spcPct val="35000"/>
            </a:spcAft>
          </a:pPr>
          <a:r>
            <a:rPr lang="zh-CN" altLang="en-US" dirty="0"/>
            <a:t>登录账户</a:t>
          </a:r>
        </a:p>
      </dgm:t>
    </dgm:pt>
    <dgm:pt modelId="{27508ADE-09B9-4692-B3B1-997C0A038367}" cxnId="{9C10D857-5DE3-49EB-8688-6E883AF6F16D}" type="parTrans">
      <dgm:prSet/>
      <dgm:spPr/>
      <dgm:t>
        <a:bodyPr/>
        <a:lstStyle/>
        <a:p>
          <a:endParaRPr lang="zh-CN" altLang="en-US"/>
        </a:p>
      </dgm:t>
    </dgm:pt>
    <dgm:pt modelId="{6E764295-1C97-4A8A-BB23-8F6587B65D20}" cxnId="{9C10D857-5DE3-49EB-8688-6E883AF6F16D}" type="sibTrans">
      <dgm:prSet/>
      <dgm:spPr/>
      <dgm:t>
        <a:bodyPr/>
        <a:lstStyle/>
        <a:p>
          <a:endParaRPr lang="zh-CN" altLang="en-US"/>
        </a:p>
      </dgm:t>
    </dgm:pt>
    <dgm:pt modelId="{047E9EF6-99D9-47D4-8421-7851F36A512F}">
      <dgm:prSet phldrT="[文本]" phldr="0" custT="0"/>
      <dgm:spPr/>
      <dgm:t>
        <a:bodyPr vert="horz" wrap="square"/>
        <a:lstStyle/>
        <a:p>
          <a:pPr>
            <a:lnSpc>
              <a:spcPct val="100000"/>
            </a:lnSpc>
            <a:spcBef>
              <a:spcPct val="0"/>
            </a:spcBef>
            <a:spcAft>
              <a:spcPct val="35000"/>
            </a:spcAft>
          </a:pPr>
          <a:r>
            <a:rPr lang="zh-CN" altLang="en-US"/>
            <a:t>挑选商品</a:t>
          </a:r>
        </a:p>
      </dgm:t>
    </dgm:pt>
    <dgm:pt modelId="{2AC7BC3F-1829-4928-9FDD-1BD085861192}" cxnId="{F7C313FF-373E-45AB-BB5A-DAE614814126}" type="parTrans">
      <dgm:prSet/>
      <dgm:spPr/>
      <dgm:t>
        <a:bodyPr/>
        <a:lstStyle/>
        <a:p>
          <a:endParaRPr lang="zh-CN" altLang="en-US"/>
        </a:p>
      </dgm:t>
    </dgm:pt>
    <dgm:pt modelId="{B3A60D08-4CF1-4AD3-A554-8DA1472F6362}" cxnId="{F7C313FF-373E-45AB-BB5A-DAE614814126}" type="sibTrans">
      <dgm:prSet/>
      <dgm:spPr/>
      <dgm:t>
        <a:bodyPr/>
        <a:lstStyle/>
        <a:p>
          <a:endParaRPr lang="zh-CN" altLang="en-US"/>
        </a:p>
      </dgm:t>
    </dgm:pt>
    <dgm:pt modelId="{9B99C3CE-0550-4254-B164-BB9424E18E56}">
      <dgm:prSet phldrT="[文本]" phldr="0" custT="0"/>
      <dgm:spPr/>
      <dgm:t>
        <a:bodyPr vert="horz" wrap="square"/>
        <a:lstStyle/>
        <a:p>
          <a:pPr>
            <a:lnSpc>
              <a:spcPct val="100000"/>
            </a:lnSpc>
            <a:spcBef>
              <a:spcPct val="0"/>
            </a:spcBef>
            <a:spcAft>
              <a:spcPct val="35000"/>
            </a:spcAft>
          </a:pPr>
          <a:r>
            <a:rPr lang="zh-CN" altLang="en-US" dirty="0"/>
            <a:t>提交</a:t>
          </a:r>
          <a:r>
            <a:rPr lang="zh-CN" altLang="en-US" dirty="0" smtClean="0"/>
            <a:t>订单、签订合同</a:t>
          </a:r>
          <a:endParaRPr lang="zh-CN" altLang="en-US" dirty="0"/>
        </a:p>
      </dgm:t>
    </dgm:pt>
    <dgm:pt modelId="{CF18C7ED-262E-47EB-A8BC-BC18A4B2756C}" cxnId="{46AC07F9-A4A5-4CC4-A0E7-CEACA5CDF75A}" type="parTrans">
      <dgm:prSet/>
      <dgm:spPr/>
      <dgm:t>
        <a:bodyPr/>
        <a:lstStyle/>
        <a:p>
          <a:endParaRPr lang="zh-CN" altLang="en-US"/>
        </a:p>
      </dgm:t>
    </dgm:pt>
    <dgm:pt modelId="{C20DFEDB-A5DA-48B1-860C-C64E9FB9889D}" cxnId="{46AC07F9-A4A5-4CC4-A0E7-CEACA5CDF75A}" type="sibTrans">
      <dgm:prSet/>
      <dgm:spPr/>
      <dgm:t>
        <a:bodyPr/>
        <a:lstStyle/>
        <a:p>
          <a:endParaRPr lang="zh-CN" altLang="en-US"/>
        </a:p>
      </dgm:t>
    </dgm:pt>
    <dgm:pt modelId="{4DBF9FC0-7F11-49D1-A13A-F9EF16035E78}">
      <dgm:prSet phldrT="[文本]" phldr="0" custT="0"/>
      <dgm:spPr/>
      <dgm:t>
        <a:bodyPr vert="horz" wrap="square"/>
        <a:lstStyle/>
        <a:p>
          <a:pPr>
            <a:lnSpc>
              <a:spcPct val="100000"/>
            </a:lnSpc>
            <a:spcBef>
              <a:spcPct val="0"/>
            </a:spcBef>
            <a:spcAft>
              <a:spcPct val="35000"/>
            </a:spcAft>
          </a:pPr>
          <a:r>
            <a:rPr lang="zh-CN" altLang="en-US" dirty="0" smtClean="0"/>
            <a:t>支付货款</a:t>
          </a:r>
          <a:endParaRPr lang="zh-CN" altLang="en-US" dirty="0">
            <a:solidFill>
              <a:schemeClr val="bg1"/>
            </a:solidFill>
          </a:endParaRPr>
        </a:p>
      </dgm:t>
    </dgm:pt>
    <dgm:pt modelId="{716438C4-1259-4C94-B7A8-3756D5685E48}" cxnId="{1E867164-1462-4B7E-AAD9-04A065425CAF}" type="parTrans">
      <dgm:prSet/>
      <dgm:spPr/>
      <dgm:t>
        <a:bodyPr/>
        <a:lstStyle/>
        <a:p>
          <a:endParaRPr lang="zh-CN" altLang="en-US"/>
        </a:p>
      </dgm:t>
    </dgm:pt>
    <dgm:pt modelId="{627790A7-E5AF-4DEF-9847-DE068ABD657B}" cxnId="{1E867164-1462-4B7E-AAD9-04A065425CAF}" type="sibTrans">
      <dgm:prSet/>
      <dgm:spPr/>
      <dgm:t>
        <a:bodyPr/>
        <a:lstStyle/>
        <a:p>
          <a:endParaRPr lang="zh-CN" altLang="en-US"/>
        </a:p>
      </dgm:t>
    </dgm:pt>
    <dgm:pt modelId="{3B57DE3A-D0CA-4A4A-A50B-01FBE031AA69}">
      <dgm:prSet phldrT="[文本]" phldr="0"/>
      <dgm:spPr/>
      <dgm:t>
        <a:bodyPr/>
        <a:lstStyle/>
        <a:p>
          <a:pPr>
            <a:lnSpc>
              <a:spcPct val="100000"/>
            </a:lnSpc>
            <a:spcBef>
              <a:spcPct val="0"/>
            </a:spcBef>
            <a:spcAft>
              <a:spcPct val="35000"/>
            </a:spcAft>
          </a:pPr>
          <a:r>
            <a:rPr lang="zh-CN" altLang="en-US" b="1" dirty="0" smtClean="0">
              <a:solidFill>
                <a:srgbClr val="FF0000"/>
              </a:solidFill>
            </a:rPr>
            <a:t>网银支付或</a:t>
          </a:r>
          <a:endParaRPr lang="en-US" altLang="zh-CN" b="1" dirty="0" smtClean="0">
            <a:solidFill>
              <a:srgbClr val="FF0000"/>
            </a:solidFill>
          </a:endParaRPr>
        </a:p>
        <a:p>
          <a:pPr>
            <a:lnSpc>
              <a:spcPct val="100000"/>
            </a:lnSpc>
            <a:spcBef>
              <a:spcPct val="0"/>
            </a:spcBef>
            <a:spcAft>
              <a:spcPct val="35000"/>
            </a:spcAft>
          </a:pPr>
          <a:r>
            <a:rPr lang="zh-CN" altLang="en-US" b="1" dirty="0" smtClean="0">
              <a:solidFill>
                <a:srgbClr val="FF0000"/>
              </a:solidFill>
            </a:rPr>
            <a:t>上传支付凭证</a:t>
          </a:r>
          <a:endParaRPr lang="zh-CN" altLang="en-US" b="1" dirty="0">
            <a:solidFill>
              <a:srgbClr val="FF0000"/>
            </a:solidFill>
          </a:endParaRPr>
        </a:p>
      </dgm:t>
    </dgm:pt>
    <dgm:pt modelId="{98FA3677-4FAE-4C5E-B3CE-CF3B6D80F4A1}" cxnId="{6810208D-8FAC-4D95-9A46-48258136F3B4}" type="parTrans">
      <dgm:prSet/>
      <dgm:spPr/>
      <dgm:t>
        <a:bodyPr/>
        <a:lstStyle/>
        <a:p>
          <a:endParaRPr lang="zh-CN" altLang="en-US"/>
        </a:p>
      </dgm:t>
    </dgm:pt>
    <dgm:pt modelId="{D4875198-FB6C-46A1-9EC3-6A21426D178B}" cxnId="{6810208D-8FAC-4D95-9A46-48258136F3B4}" type="sibTrans">
      <dgm:prSet/>
      <dgm:spPr/>
      <dgm:t>
        <a:bodyPr/>
        <a:lstStyle/>
        <a:p>
          <a:endParaRPr lang="zh-CN" altLang="en-US"/>
        </a:p>
      </dgm:t>
    </dgm:pt>
    <dgm:pt modelId="{399C1FA4-E715-4E94-98E9-F63CCCF16977}">
      <dgm:prSet/>
      <dgm:spPr/>
      <dgm:t>
        <a:bodyPr/>
        <a:lstStyle/>
        <a:p>
          <a:r>
            <a:rPr lang="zh-CN" altLang="en-US" dirty="0" smtClean="0">
              <a:solidFill>
                <a:schemeClr val="bg1"/>
              </a:solidFill>
            </a:rPr>
            <a:t>验货验票</a:t>
          </a:r>
          <a:endParaRPr altLang="en-US" dirty="0"/>
        </a:p>
      </dgm:t>
    </dgm:pt>
    <dgm:pt modelId="{36F53CA9-287E-4AFA-887D-42B26A80B94D}" cxnId="{5ECC85D0-A775-4AD6-8F2E-973E489B1974}" type="parTrans">
      <dgm:prSet/>
      <dgm:spPr/>
      <dgm:t>
        <a:bodyPr/>
        <a:lstStyle/>
        <a:p>
          <a:endParaRPr lang="zh-CN" altLang="en-US"/>
        </a:p>
      </dgm:t>
    </dgm:pt>
    <dgm:pt modelId="{1B1CECE2-36D3-4CDF-9121-724033B1632C}" cxnId="{5ECC85D0-A775-4AD6-8F2E-973E489B1974}" type="sibTrans">
      <dgm:prSet/>
      <dgm:spPr/>
      <dgm:t>
        <a:bodyPr/>
        <a:lstStyle/>
        <a:p>
          <a:endParaRPr lang="zh-CN" altLang="en-US"/>
        </a:p>
      </dgm:t>
    </dgm:pt>
    <dgm:pt modelId="{1623B4C5-2499-4637-B07C-6AE8AE2BD718}" type="pres">
      <dgm:prSet presAssocID="{4BE40EF7-4FDB-46DC-AD5C-7AA9927BCDC4}" presName="Name0" presStyleCnt="0">
        <dgm:presLayoutVars>
          <dgm:dir/>
          <dgm:resizeHandles val="exact"/>
        </dgm:presLayoutVars>
      </dgm:prSet>
      <dgm:spPr/>
      <dgm:t>
        <a:bodyPr/>
        <a:lstStyle/>
        <a:p>
          <a:endParaRPr lang="zh-CN" altLang="en-US"/>
        </a:p>
      </dgm:t>
    </dgm:pt>
    <dgm:pt modelId="{2FBE2C1E-1D94-400F-A227-985D4DA10085}" type="pres">
      <dgm:prSet presAssocID="{79A907BE-6A57-46F9-949B-2F83975E5013}" presName="node" presStyleLbl="node1" presStyleIdx="0" presStyleCnt="6" custScaleY="66827">
        <dgm:presLayoutVars>
          <dgm:bulletEnabled val="1"/>
        </dgm:presLayoutVars>
      </dgm:prSet>
      <dgm:spPr/>
      <dgm:t>
        <a:bodyPr/>
        <a:lstStyle/>
        <a:p>
          <a:endParaRPr lang="zh-CN" altLang="en-US"/>
        </a:p>
      </dgm:t>
    </dgm:pt>
    <dgm:pt modelId="{9F73252C-5345-45F1-A6FA-69E44781CCB0}" type="pres">
      <dgm:prSet presAssocID="{6E764295-1C97-4A8A-BB23-8F6587B65D20}" presName="sibTrans" presStyleLbl="sibTrans1D1" presStyleIdx="0" presStyleCnt="5"/>
      <dgm:spPr/>
      <dgm:t>
        <a:bodyPr/>
        <a:lstStyle/>
        <a:p>
          <a:endParaRPr lang="zh-CN" altLang="en-US"/>
        </a:p>
      </dgm:t>
    </dgm:pt>
    <dgm:pt modelId="{0A91809B-8299-4CB8-B3C9-28D901126CE1}" type="pres">
      <dgm:prSet presAssocID="{6E764295-1C97-4A8A-BB23-8F6587B65D20}" presName="connectorText" presStyleLbl="sibTrans1D1" presStyleIdx="0" presStyleCnt="5"/>
      <dgm:spPr/>
      <dgm:t>
        <a:bodyPr/>
        <a:lstStyle/>
        <a:p>
          <a:endParaRPr lang="zh-CN" altLang="en-US"/>
        </a:p>
      </dgm:t>
    </dgm:pt>
    <dgm:pt modelId="{0482690C-586E-41D6-8B40-4CA7581A9CE9}" type="pres">
      <dgm:prSet presAssocID="{047E9EF6-99D9-47D4-8421-7851F36A512F}" presName="node" presStyleLbl="node1" presStyleIdx="1" presStyleCnt="6" custScaleY="66827">
        <dgm:presLayoutVars>
          <dgm:bulletEnabled val="1"/>
        </dgm:presLayoutVars>
      </dgm:prSet>
      <dgm:spPr/>
      <dgm:t>
        <a:bodyPr/>
        <a:lstStyle/>
        <a:p>
          <a:endParaRPr lang="zh-CN" altLang="en-US"/>
        </a:p>
      </dgm:t>
    </dgm:pt>
    <dgm:pt modelId="{EBB69596-36AB-40F1-91C5-FC3350A00067}" type="pres">
      <dgm:prSet presAssocID="{B3A60D08-4CF1-4AD3-A554-8DA1472F6362}" presName="sibTrans" presStyleLbl="sibTrans1D1" presStyleIdx="1" presStyleCnt="5"/>
      <dgm:spPr/>
      <dgm:t>
        <a:bodyPr/>
        <a:lstStyle/>
        <a:p>
          <a:endParaRPr lang="zh-CN" altLang="en-US"/>
        </a:p>
      </dgm:t>
    </dgm:pt>
    <dgm:pt modelId="{9F0FF7A9-40E9-4C02-BFFF-6F0641C2389B}" type="pres">
      <dgm:prSet presAssocID="{B3A60D08-4CF1-4AD3-A554-8DA1472F6362}" presName="connectorText" presStyleLbl="sibTrans1D1" presStyleIdx="1" presStyleCnt="5"/>
      <dgm:spPr/>
      <dgm:t>
        <a:bodyPr/>
        <a:lstStyle/>
        <a:p>
          <a:endParaRPr lang="zh-CN" altLang="en-US"/>
        </a:p>
      </dgm:t>
    </dgm:pt>
    <dgm:pt modelId="{E5145E43-B450-47CE-B1E5-1482BCF4071D}" type="pres">
      <dgm:prSet presAssocID="{9B99C3CE-0550-4254-B164-BB9424E18E56}" presName="node" presStyleLbl="node1" presStyleIdx="2" presStyleCnt="6" custScaleY="64044">
        <dgm:presLayoutVars>
          <dgm:bulletEnabled val="1"/>
        </dgm:presLayoutVars>
      </dgm:prSet>
      <dgm:spPr/>
      <dgm:t>
        <a:bodyPr/>
        <a:lstStyle/>
        <a:p>
          <a:endParaRPr lang="zh-CN" altLang="en-US"/>
        </a:p>
      </dgm:t>
    </dgm:pt>
    <dgm:pt modelId="{31F3FE5F-74B2-48F8-89DC-AE29DBB498B0}" type="pres">
      <dgm:prSet presAssocID="{C20DFEDB-A5DA-48B1-860C-C64E9FB9889D}" presName="sibTrans" presStyleLbl="sibTrans1D1" presStyleIdx="2" presStyleCnt="5"/>
      <dgm:spPr/>
      <dgm:t>
        <a:bodyPr/>
        <a:lstStyle/>
        <a:p>
          <a:endParaRPr lang="zh-CN" altLang="en-US"/>
        </a:p>
      </dgm:t>
    </dgm:pt>
    <dgm:pt modelId="{EF27A438-6BA1-43B2-9139-DBAF3CBBEF89}" type="pres">
      <dgm:prSet presAssocID="{C20DFEDB-A5DA-48B1-860C-C64E9FB9889D}" presName="connectorText" presStyleLbl="sibTrans1D1" presStyleIdx="2" presStyleCnt="5"/>
      <dgm:spPr/>
      <dgm:t>
        <a:bodyPr/>
        <a:lstStyle/>
        <a:p>
          <a:endParaRPr lang="zh-CN" altLang="en-US"/>
        </a:p>
      </dgm:t>
    </dgm:pt>
    <dgm:pt modelId="{13492D71-E670-42C9-A619-1DE9B5F887F1}" type="pres">
      <dgm:prSet presAssocID="{4DBF9FC0-7F11-49D1-A13A-F9EF16035E78}" presName="node" presStyleLbl="node1" presStyleIdx="3" presStyleCnt="6" custScaleY="64044">
        <dgm:presLayoutVars>
          <dgm:bulletEnabled val="1"/>
        </dgm:presLayoutVars>
      </dgm:prSet>
      <dgm:spPr/>
      <dgm:t>
        <a:bodyPr/>
        <a:lstStyle/>
        <a:p>
          <a:endParaRPr lang="zh-CN" altLang="en-US"/>
        </a:p>
      </dgm:t>
    </dgm:pt>
    <dgm:pt modelId="{E85A6953-055C-454F-835D-7FF8096CA491}" type="pres">
      <dgm:prSet presAssocID="{627790A7-E5AF-4DEF-9847-DE068ABD657B}" presName="sibTrans" presStyleLbl="sibTrans1D1" presStyleIdx="3" presStyleCnt="5"/>
      <dgm:spPr/>
      <dgm:t>
        <a:bodyPr/>
        <a:lstStyle/>
        <a:p>
          <a:endParaRPr lang="zh-CN" altLang="en-US"/>
        </a:p>
      </dgm:t>
    </dgm:pt>
    <dgm:pt modelId="{EB69ECB2-9BFD-4754-8113-1A1F7EFC836E}" type="pres">
      <dgm:prSet presAssocID="{627790A7-E5AF-4DEF-9847-DE068ABD657B}" presName="connectorText" presStyleLbl="sibTrans1D1" presStyleIdx="3" presStyleCnt="5"/>
      <dgm:spPr/>
      <dgm:t>
        <a:bodyPr/>
        <a:lstStyle/>
        <a:p>
          <a:endParaRPr lang="zh-CN" altLang="en-US"/>
        </a:p>
      </dgm:t>
    </dgm:pt>
    <dgm:pt modelId="{F80816D7-392E-4741-B9A3-C73586F7EC67}" type="pres">
      <dgm:prSet presAssocID="{3B57DE3A-D0CA-4A4A-A50B-01FBE031AA69}" presName="node" presStyleLbl="node1" presStyleIdx="4" presStyleCnt="6" custScaleY="79812">
        <dgm:presLayoutVars>
          <dgm:bulletEnabled val="1"/>
        </dgm:presLayoutVars>
      </dgm:prSet>
      <dgm:spPr/>
      <dgm:t>
        <a:bodyPr/>
        <a:lstStyle/>
        <a:p>
          <a:endParaRPr lang="zh-CN" altLang="en-US"/>
        </a:p>
      </dgm:t>
    </dgm:pt>
    <dgm:pt modelId="{2F8536F5-5ABB-4BF8-925B-CD5CE96E3F1A}" type="pres">
      <dgm:prSet presAssocID="{D4875198-FB6C-46A1-9EC3-6A21426D178B}" presName="sibTrans" presStyleLbl="sibTrans1D1" presStyleIdx="4" presStyleCnt="5"/>
      <dgm:spPr/>
      <dgm:t>
        <a:bodyPr/>
        <a:lstStyle/>
        <a:p>
          <a:endParaRPr lang="zh-CN" altLang="en-US"/>
        </a:p>
      </dgm:t>
    </dgm:pt>
    <dgm:pt modelId="{085D750B-F4DF-4CE9-A501-B5B388C16641}" type="pres">
      <dgm:prSet presAssocID="{D4875198-FB6C-46A1-9EC3-6A21426D178B}" presName="connectorText" presStyleLbl="sibTrans1D1" presStyleIdx="4" presStyleCnt="5"/>
      <dgm:spPr/>
      <dgm:t>
        <a:bodyPr/>
        <a:lstStyle/>
        <a:p>
          <a:endParaRPr lang="zh-CN" altLang="en-US"/>
        </a:p>
      </dgm:t>
    </dgm:pt>
    <dgm:pt modelId="{34E878BD-55D2-4510-A067-55D0AA7235AE}" type="pres">
      <dgm:prSet presAssocID="{399C1FA4-E715-4E94-98E9-F63CCCF16977}" presName="node" presStyleLbl="node1" presStyleIdx="5" presStyleCnt="6" custScaleY="79812">
        <dgm:presLayoutVars>
          <dgm:bulletEnabled val="1"/>
        </dgm:presLayoutVars>
      </dgm:prSet>
      <dgm:spPr/>
      <dgm:t>
        <a:bodyPr/>
        <a:lstStyle/>
        <a:p>
          <a:endParaRPr lang="zh-CN" altLang="en-US"/>
        </a:p>
      </dgm:t>
    </dgm:pt>
  </dgm:ptLst>
  <dgm:cxnLst>
    <dgm:cxn modelId="{6810208D-8FAC-4D95-9A46-48258136F3B4}" srcId="{4BE40EF7-4FDB-46DC-AD5C-7AA9927BCDC4}" destId="{3B57DE3A-D0CA-4A4A-A50B-01FBE031AA69}" srcOrd="4" destOrd="0" parTransId="{98FA3677-4FAE-4C5E-B3CE-CF3B6D80F4A1}" sibTransId="{D4875198-FB6C-46A1-9EC3-6A21426D178B}"/>
    <dgm:cxn modelId="{1E867164-1462-4B7E-AAD9-04A065425CAF}" srcId="{4BE40EF7-4FDB-46DC-AD5C-7AA9927BCDC4}" destId="{4DBF9FC0-7F11-49D1-A13A-F9EF16035E78}" srcOrd="3" destOrd="0" parTransId="{716438C4-1259-4C94-B7A8-3756D5685E48}" sibTransId="{627790A7-E5AF-4DEF-9847-DE068ABD657B}"/>
    <dgm:cxn modelId="{5C5DF0BD-F039-44EF-85B8-BDC260C514D4}" type="presOf" srcId="{3B57DE3A-D0CA-4A4A-A50B-01FBE031AA69}" destId="{F80816D7-392E-4741-B9A3-C73586F7EC67}" srcOrd="0" destOrd="0" presId="urn:microsoft.com/office/officeart/2005/8/layout/bProcess3#1"/>
    <dgm:cxn modelId="{A722222E-CA14-44DB-8F4D-E3858D0903F0}" type="presOf" srcId="{6E764295-1C97-4A8A-BB23-8F6587B65D20}" destId="{0A91809B-8299-4CB8-B3C9-28D901126CE1}" srcOrd="1" destOrd="0" presId="urn:microsoft.com/office/officeart/2005/8/layout/bProcess3#1"/>
    <dgm:cxn modelId="{F7C313FF-373E-45AB-BB5A-DAE614814126}" srcId="{4BE40EF7-4FDB-46DC-AD5C-7AA9927BCDC4}" destId="{047E9EF6-99D9-47D4-8421-7851F36A512F}" srcOrd="1" destOrd="0" parTransId="{2AC7BC3F-1829-4928-9FDD-1BD085861192}" sibTransId="{B3A60D08-4CF1-4AD3-A554-8DA1472F6362}"/>
    <dgm:cxn modelId="{1B942F1B-5333-43C2-B740-3DDB2C0EC4C0}" type="presOf" srcId="{4BE40EF7-4FDB-46DC-AD5C-7AA9927BCDC4}" destId="{1623B4C5-2499-4637-B07C-6AE8AE2BD718}" srcOrd="0" destOrd="0" presId="urn:microsoft.com/office/officeart/2005/8/layout/bProcess3#1"/>
    <dgm:cxn modelId="{9C10D857-5DE3-49EB-8688-6E883AF6F16D}" srcId="{4BE40EF7-4FDB-46DC-AD5C-7AA9927BCDC4}" destId="{79A907BE-6A57-46F9-949B-2F83975E5013}" srcOrd="0" destOrd="0" parTransId="{27508ADE-09B9-4692-B3B1-997C0A038367}" sibTransId="{6E764295-1C97-4A8A-BB23-8F6587B65D20}"/>
    <dgm:cxn modelId="{46AC07F9-A4A5-4CC4-A0E7-CEACA5CDF75A}" srcId="{4BE40EF7-4FDB-46DC-AD5C-7AA9927BCDC4}" destId="{9B99C3CE-0550-4254-B164-BB9424E18E56}" srcOrd="2" destOrd="0" parTransId="{CF18C7ED-262E-47EB-A8BC-BC18A4B2756C}" sibTransId="{C20DFEDB-A5DA-48B1-860C-C64E9FB9889D}"/>
    <dgm:cxn modelId="{1E85D73E-E01D-4D17-914D-5EF4673E099F}" type="presOf" srcId="{D4875198-FB6C-46A1-9EC3-6A21426D178B}" destId="{085D750B-F4DF-4CE9-A501-B5B388C16641}" srcOrd="1" destOrd="0" presId="urn:microsoft.com/office/officeart/2005/8/layout/bProcess3#1"/>
    <dgm:cxn modelId="{8AB1B8BB-0BD3-4F2C-A596-3ADE8E64728F}" type="presOf" srcId="{D4875198-FB6C-46A1-9EC3-6A21426D178B}" destId="{2F8536F5-5ABB-4BF8-925B-CD5CE96E3F1A}" srcOrd="0" destOrd="0" presId="urn:microsoft.com/office/officeart/2005/8/layout/bProcess3#1"/>
    <dgm:cxn modelId="{8AEC0FFE-2138-439E-9896-B80D4FB68E47}" type="presOf" srcId="{4DBF9FC0-7F11-49D1-A13A-F9EF16035E78}" destId="{13492D71-E670-42C9-A619-1DE9B5F887F1}" srcOrd="0" destOrd="0" presId="urn:microsoft.com/office/officeart/2005/8/layout/bProcess3#1"/>
    <dgm:cxn modelId="{FDFCCFC3-460A-4C8C-91D7-93C8BC818686}" type="presOf" srcId="{9B99C3CE-0550-4254-B164-BB9424E18E56}" destId="{E5145E43-B450-47CE-B1E5-1482BCF4071D}" srcOrd="0" destOrd="0" presId="urn:microsoft.com/office/officeart/2005/8/layout/bProcess3#1"/>
    <dgm:cxn modelId="{863446AA-2343-415A-8A4F-24281146B06D}" type="presOf" srcId="{79A907BE-6A57-46F9-949B-2F83975E5013}" destId="{2FBE2C1E-1D94-400F-A227-985D4DA10085}" srcOrd="0" destOrd="0" presId="urn:microsoft.com/office/officeart/2005/8/layout/bProcess3#1"/>
    <dgm:cxn modelId="{3806D023-E83C-4CC1-AF41-69A723C2505D}" type="presOf" srcId="{047E9EF6-99D9-47D4-8421-7851F36A512F}" destId="{0482690C-586E-41D6-8B40-4CA7581A9CE9}" srcOrd="0" destOrd="0" presId="urn:microsoft.com/office/officeart/2005/8/layout/bProcess3#1"/>
    <dgm:cxn modelId="{377CD20A-D911-4B52-A439-9BD233C7F781}" type="presOf" srcId="{B3A60D08-4CF1-4AD3-A554-8DA1472F6362}" destId="{EBB69596-36AB-40F1-91C5-FC3350A00067}" srcOrd="0" destOrd="0" presId="urn:microsoft.com/office/officeart/2005/8/layout/bProcess3#1"/>
    <dgm:cxn modelId="{218AB2D3-E7B2-4FED-8947-9D3F73D7990E}" type="presOf" srcId="{C20DFEDB-A5DA-48B1-860C-C64E9FB9889D}" destId="{31F3FE5F-74B2-48F8-89DC-AE29DBB498B0}" srcOrd="0" destOrd="0" presId="urn:microsoft.com/office/officeart/2005/8/layout/bProcess3#1"/>
    <dgm:cxn modelId="{9CB903B5-B7B3-4A61-A1EF-30B3B9348F46}" type="presOf" srcId="{399C1FA4-E715-4E94-98E9-F63CCCF16977}" destId="{34E878BD-55D2-4510-A067-55D0AA7235AE}" srcOrd="0" destOrd="0" presId="urn:microsoft.com/office/officeart/2005/8/layout/bProcess3#1"/>
    <dgm:cxn modelId="{05128DF6-81B2-4DA2-A9B7-DDF542BF281C}" type="presOf" srcId="{627790A7-E5AF-4DEF-9847-DE068ABD657B}" destId="{EB69ECB2-9BFD-4754-8113-1A1F7EFC836E}" srcOrd="1" destOrd="0" presId="urn:microsoft.com/office/officeart/2005/8/layout/bProcess3#1"/>
    <dgm:cxn modelId="{0B7B52D7-5C08-481B-908D-881CC2D16325}" type="presOf" srcId="{C20DFEDB-A5DA-48B1-860C-C64E9FB9889D}" destId="{EF27A438-6BA1-43B2-9139-DBAF3CBBEF89}" srcOrd="1" destOrd="0" presId="urn:microsoft.com/office/officeart/2005/8/layout/bProcess3#1"/>
    <dgm:cxn modelId="{5ECC85D0-A775-4AD6-8F2E-973E489B1974}" srcId="{4BE40EF7-4FDB-46DC-AD5C-7AA9927BCDC4}" destId="{399C1FA4-E715-4E94-98E9-F63CCCF16977}" srcOrd="5" destOrd="0" parTransId="{36F53CA9-287E-4AFA-887D-42B26A80B94D}" sibTransId="{1B1CECE2-36D3-4CDF-9121-724033B1632C}"/>
    <dgm:cxn modelId="{114D975D-DF89-4603-B5F0-FAA789A257C1}" type="presOf" srcId="{6E764295-1C97-4A8A-BB23-8F6587B65D20}" destId="{9F73252C-5345-45F1-A6FA-69E44781CCB0}" srcOrd="0" destOrd="0" presId="urn:microsoft.com/office/officeart/2005/8/layout/bProcess3#1"/>
    <dgm:cxn modelId="{9C5379BE-D148-4F28-A7B5-ADB0C1781A34}" type="presOf" srcId="{627790A7-E5AF-4DEF-9847-DE068ABD657B}" destId="{E85A6953-055C-454F-835D-7FF8096CA491}" srcOrd="0" destOrd="0" presId="urn:microsoft.com/office/officeart/2005/8/layout/bProcess3#1"/>
    <dgm:cxn modelId="{88730BED-384E-4A15-8FFB-B5EF7F9CF0A5}" type="presOf" srcId="{B3A60D08-4CF1-4AD3-A554-8DA1472F6362}" destId="{9F0FF7A9-40E9-4C02-BFFF-6F0641C2389B}" srcOrd="1" destOrd="0" presId="urn:microsoft.com/office/officeart/2005/8/layout/bProcess3#1"/>
    <dgm:cxn modelId="{E7C50905-85B6-4F62-BDFA-0EBFA31F076A}" type="presParOf" srcId="{1623B4C5-2499-4637-B07C-6AE8AE2BD718}" destId="{2FBE2C1E-1D94-400F-A227-985D4DA10085}" srcOrd="0" destOrd="0" presId="urn:microsoft.com/office/officeart/2005/8/layout/bProcess3#1"/>
    <dgm:cxn modelId="{FD8EB04A-6B70-4647-8B0F-B4BC995C8C16}" type="presParOf" srcId="{1623B4C5-2499-4637-B07C-6AE8AE2BD718}" destId="{9F73252C-5345-45F1-A6FA-69E44781CCB0}" srcOrd="1" destOrd="0" presId="urn:microsoft.com/office/officeart/2005/8/layout/bProcess3#1"/>
    <dgm:cxn modelId="{03F88DD4-5190-4B96-9747-BA8CA3A16D77}" type="presParOf" srcId="{9F73252C-5345-45F1-A6FA-69E44781CCB0}" destId="{0A91809B-8299-4CB8-B3C9-28D901126CE1}" srcOrd="0" destOrd="0" presId="urn:microsoft.com/office/officeart/2005/8/layout/bProcess3#1"/>
    <dgm:cxn modelId="{32470766-E7EC-4C2A-9C8A-6064B2E45B80}" type="presParOf" srcId="{1623B4C5-2499-4637-B07C-6AE8AE2BD718}" destId="{0482690C-586E-41D6-8B40-4CA7581A9CE9}" srcOrd="2" destOrd="0" presId="urn:microsoft.com/office/officeart/2005/8/layout/bProcess3#1"/>
    <dgm:cxn modelId="{2C19209F-2333-434B-9677-7B6ABE8423FB}" type="presParOf" srcId="{1623B4C5-2499-4637-B07C-6AE8AE2BD718}" destId="{EBB69596-36AB-40F1-91C5-FC3350A00067}" srcOrd="3" destOrd="0" presId="urn:microsoft.com/office/officeart/2005/8/layout/bProcess3#1"/>
    <dgm:cxn modelId="{AA313693-0BD1-44C1-9A6D-C79B07DF8CF9}" type="presParOf" srcId="{EBB69596-36AB-40F1-91C5-FC3350A00067}" destId="{9F0FF7A9-40E9-4C02-BFFF-6F0641C2389B}" srcOrd="0" destOrd="0" presId="urn:microsoft.com/office/officeart/2005/8/layout/bProcess3#1"/>
    <dgm:cxn modelId="{5CBE7DBD-83CC-4AC9-9505-801B5F96FA24}" type="presParOf" srcId="{1623B4C5-2499-4637-B07C-6AE8AE2BD718}" destId="{E5145E43-B450-47CE-B1E5-1482BCF4071D}" srcOrd="4" destOrd="0" presId="urn:microsoft.com/office/officeart/2005/8/layout/bProcess3#1"/>
    <dgm:cxn modelId="{00E8B227-9EE7-438E-850F-36CF5FAAC171}" type="presParOf" srcId="{1623B4C5-2499-4637-B07C-6AE8AE2BD718}" destId="{31F3FE5F-74B2-48F8-89DC-AE29DBB498B0}" srcOrd="5" destOrd="0" presId="urn:microsoft.com/office/officeart/2005/8/layout/bProcess3#1"/>
    <dgm:cxn modelId="{3642CB74-C2FC-4EA2-B377-1508086C41E3}" type="presParOf" srcId="{31F3FE5F-74B2-48F8-89DC-AE29DBB498B0}" destId="{EF27A438-6BA1-43B2-9139-DBAF3CBBEF89}" srcOrd="0" destOrd="0" presId="urn:microsoft.com/office/officeart/2005/8/layout/bProcess3#1"/>
    <dgm:cxn modelId="{A113C986-CA4D-45A8-BE6A-D4564395D258}" type="presParOf" srcId="{1623B4C5-2499-4637-B07C-6AE8AE2BD718}" destId="{13492D71-E670-42C9-A619-1DE9B5F887F1}" srcOrd="6" destOrd="0" presId="urn:microsoft.com/office/officeart/2005/8/layout/bProcess3#1"/>
    <dgm:cxn modelId="{188AB23D-766A-4D59-AC49-90CA9065CEB6}" type="presParOf" srcId="{1623B4C5-2499-4637-B07C-6AE8AE2BD718}" destId="{E85A6953-055C-454F-835D-7FF8096CA491}" srcOrd="7" destOrd="0" presId="urn:microsoft.com/office/officeart/2005/8/layout/bProcess3#1"/>
    <dgm:cxn modelId="{0B26EE4A-B3A6-4396-8F67-1DEB6F00D720}" type="presParOf" srcId="{E85A6953-055C-454F-835D-7FF8096CA491}" destId="{EB69ECB2-9BFD-4754-8113-1A1F7EFC836E}" srcOrd="0" destOrd="0" presId="urn:microsoft.com/office/officeart/2005/8/layout/bProcess3#1"/>
    <dgm:cxn modelId="{23E79CF8-22D6-4056-B979-16FB93082D35}" type="presParOf" srcId="{1623B4C5-2499-4637-B07C-6AE8AE2BD718}" destId="{F80816D7-392E-4741-B9A3-C73586F7EC67}" srcOrd="8" destOrd="0" presId="urn:microsoft.com/office/officeart/2005/8/layout/bProcess3#1"/>
    <dgm:cxn modelId="{EF330F55-44F2-442F-9491-D639C2C2A9D8}" type="presParOf" srcId="{1623B4C5-2499-4637-B07C-6AE8AE2BD718}" destId="{2F8536F5-5ABB-4BF8-925B-CD5CE96E3F1A}" srcOrd="9" destOrd="0" presId="urn:microsoft.com/office/officeart/2005/8/layout/bProcess3#1"/>
    <dgm:cxn modelId="{6C42894A-5EFF-4669-8B2E-2B0BD4E8FB52}" type="presParOf" srcId="{2F8536F5-5ABB-4BF8-925B-CD5CE96E3F1A}" destId="{085D750B-F4DF-4CE9-A501-B5B388C16641}" srcOrd="0" destOrd="0" presId="urn:microsoft.com/office/officeart/2005/8/layout/bProcess3#1"/>
    <dgm:cxn modelId="{7E537841-A632-4796-BBFD-39B29D963B37}" type="presParOf" srcId="{1623B4C5-2499-4637-B07C-6AE8AE2BD718}" destId="{34E878BD-55D2-4510-A067-55D0AA7235AE}" srcOrd="10" destOrd="0" presId="urn:microsoft.com/office/officeart/2005/8/layout/bProcess3#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BE40EF7-4FDB-46DC-AD5C-7AA9927BCDC4}" type="doc">
      <dgm:prSet loTypeId="urn:microsoft.com/office/officeart/2005/8/layout/bProcess3#1" loCatId="process" qsTypeId="urn:microsoft.com/office/officeart/2005/8/quickstyle/simple2#1" qsCatId="simple" csTypeId="urn:microsoft.com/office/officeart/2005/8/colors/accent1_2#1" csCatId="accent1" phldr="1"/>
      <dgm:spPr/>
      <dgm:t>
        <a:bodyPr/>
        <a:lstStyle/>
        <a:p>
          <a:endParaRPr lang="zh-CN" altLang="en-US"/>
        </a:p>
      </dgm:t>
    </dgm:pt>
    <dgm:pt modelId="{79A907BE-6A57-46F9-949B-2F83975E5013}">
      <dgm:prSet phldrT="[文本]" phldr="0" custT="0"/>
      <dgm:spPr/>
      <dgm:t>
        <a:bodyPr vert="horz" wrap="square"/>
        <a:lstStyle/>
        <a:p>
          <a:pPr>
            <a:lnSpc>
              <a:spcPct val="100000"/>
            </a:lnSpc>
            <a:spcBef>
              <a:spcPct val="0"/>
            </a:spcBef>
            <a:spcAft>
              <a:spcPct val="35000"/>
            </a:spcAft>
          </a:pPr>
          <a:r>
            <a:rPr lang="zh-CN" altLang="en-US" dirty="0"/>
            <a:t>登录账户</a:t>
          </a:r>
        </a:p>
      </dgm:t>
    </dgm:pt>
    <dgm:pt modelId="{27508ADE-09B9-4692-B3B1-997C0A038367}" cxnId="{9C10D857-5DE3-49EB-8688-6E883AF6F16D}" type="parTrans">
      <dgm:prSet/>
      <dgm:spPr/>
      <dgm:t>
        <a:bodyPr/>
        <a:lstStyle/>
        <a:p>
          <a:endParaRPr lang="zh-CN" altLang="en-US"/>
        </a:p>
      </dgm:t>
    </dgm:pt>
    <dgm:pt modelId="{6E764295-1C97-4A8A-BB23-8F6587B65D20}" cxnId="{9C10D857-5DE3-49EB-8688-6E883AF6F16D}" type="sibTrans">
      <dgm:prSet/>
      <dgm:spPr>
        <a:ln w="19050"/>
      </dgm:spPr>
      <dgm:t>
        <a:bodyPr/>
        <a:lstStyle/>
        <a:p>
          <a:endParaRPr lang="zh-CN" altLang="en-US"/>
        </a:p>
      </dgm:t>
    </dgm:pt>
    <dgm:pt modelId="{047E9EF6-99D9-47D4-8421-7851F36A512F}">
      <dgm:prSet phldrT="[文本]" phldr="0" custT="0"/>
      <dgm:spPr/>
      <dgm:t>
        <a:bodyPr vert="horz" wrap="square"/>
        <a:lstStyle/>
        <a:p>
          <a:pPr>
            <a:lnSpc>
              <a:spcPct val="100000"/>
            </a:lnSpc>
            <a:spcBef>
              <a:spcPct val="0"/>
            </a:spcBef>
            <a:spcAft>
              <a:spcPct val="35000"/>
            </a:spcAft>
          </a:pPr>
          <a:r>
            <a:rPr lang="zh-CN" altLang="en-US" dirty="0"/>
            <a:t>挑选商品</a:t>
          </a:r>
        </a:p>
      </dgm:t>
    </dgm:pt>
    <dgm:pt modelId="{2AC7BC3F-1829-4928-9FDD-1BD085861192}" cxnId="{F7C313FF-373E-45AB-BB5A-DAE614814126}" type="parTrans">
      <dgm:prSet/>
      <dgm:spPr/>
      <dgm:t>
        <a:bodyPr/>
        <a:lstStyle/>
        <a:p>
          <a:endParaRPr lang="zh-CN" altLang="en-US"/>
        </a:p>
      </dgm:t>
    </dgm:pt>
    <dgm:pt modelId="{B3A60D08-4CF1-4AD3-A554-8DA1472F6362}" cxnId="{F7C313FF-373E-45AB-BB5A-DAE614814126}" type="sibTrans">
      <dgm:prSet/>
      <dgm:spPr>
        <a:ln w="19050"/>
      </dgm:spPr>
      <dgm:t>
        <a:bodyPr/>
        <a:lstStyle/>
        <a:p>
          <a:endParaRPr lang="zh-CN" altLang="en-US"/>
        </a:p>
      </dgm:t>
    </dgm:pt>
    <dgm:pt modelId="{9B99C3CE-0550-4254-B164-BB9424E18E56}">
      <dgm:prSet phldrT="[文本]" phldr="0" custT="0"/>
      <dgm:spPr/>
      <dgm:t>
        <a:bodyPr vert="horz" wrap="square"/>
        <a:lstStyle/>
        <a:p>
          <a:pPr>
            <a:lnSpc>
              <a:spcPct val="100000"/>
            </a:lnSpc>
            <a:spcBef>
              <a:spcPct val="0"/>
            </a:spcBef>
            <a:spcAft>
              <a:spcPct val="35000"/>
            </a:spcAft>
          </a:pPr>
          <a:r>
            <a:rPr lang="zh-CN" altLang="en-US" dirty="0"/>
            <a:t>提交</a:t>
          </a:r>
          <a:r>
            <a:rPr lang="zh-CN" altLang="en-US" dirty="0" smtClean="0"/>
            <a:t>订单、签订合同</a:t>
          </a:r>
          <a:endParaRPr lang="zh-CN" altLang="en-US" dirty="0"/>
        </a:p>
      </dgm:t>
    </dgm:pt>
    <dgm:pt modelId="{CF18C7ED-262E-47EB-A8BC-BC18A4B2756C}" cxnId="{46AC07F9-A4A5-4CC4-A0E7-CEACA5CDF75A}" type="parTrans">
      <dgm:prSet/>
      <dgm:spPr/>
      <dgm:t>
        <a:bodyPr/>
        <a:lstStyle/>
        <a:p>
          <a:endParaRPr lang="zh-CN" altLang="en-US"/>
        </a:p>
      </dgm:t>
    </dgm:pt>
    <dgm:pt modelId="{C20DFEDB-A5DA-48B1-860C-C64E9FB9889D}" cxnId="{46AC07F9-A4A5-4CC4-A0E7-CEACA5CDF75A}" type="sibTrans">
      <dgm:prSet/>
      <dgm:spPr>
        <a:ln w="19050"/>
      </dgm:spPr>
      <dgm:t>
        <a:bodyPr/>
        <a:lstStyle/>
        <a:p>
          <a:endParaRPr lang="zh-CN" altLang="en-US"/>
        </a:p>
      </dgm:t>
    </dgm:pt>
    <dgm:pt modelId="{4DBF9FC0-7F11-49D1-A13A-F9EF16035E78}">
      <dgm:prSet phldrT="[文本]" phldr="0" custT="0"/>
      <dgm:spPr/>
      <dgm:t>
        <a:bodyPr vert="horz" wrap="square"/>
        <a:lstStyle/>
        <a:p>
          <a:pPr>
            <a:lnSpc>
              <a:spcPct val="100000"/>
            </a:lnSpc>
            <a:spcBef>
              <a:spcPct val="0"/>
            </a:spcBef>
            <a:spcAft>
              <a:spcPct val="35000"/>
            </a:spcAft>
          </a:pPr>
          <a:r>
            <a:rPr lang="zh-CN" altLang="en-US" dirty="0">
              <a:solidFill>
                <a:schemeClr val="bg1"/>
              </a:solidFill>
            </a:rPr>
            <a:t>验货验票</a:t>
          </a:r>
        </a:p>
      </dgm:t>
    </dgm:pt>
    <dgm:pt modelId="{716438C4-1259-4C94-B7A8-3756D5685E48}" cxnId="{1E867164-1462-4B7E-AAD9-04A065425CAF}" type="parTrans">
      <dgm:prSet/>
      <dgm:spPr/>
      <dgm:t>
        <a:bodyPr/>
        <a:lstStyle/>
        <a:p>
          <a:endParaRPr lang="zh-CN" altLang="en-US"/>
        </a:p>
      </dgm:t>
    </dgm:pt>
    <dgm:pt modelId="{627790A7-E5AF-4DEF-9847-DE068ABD657B}" cxnId="{1E867164-1462-4B7E-AAD9-04A065425CAF}" type="sibTrans">
      <dgm:prSet/>
      <dgm:spPr>
        <a:ln w="19050"/>
      </dgm:spPr>
      <dgm:t>
        <a:bodyPr/>
        <a:lstStyle/>
        <a:p>
          <a:endParaRPr lang="zh-CN" altLang="en-US"/>
        </a:p>
      </dgm:t>
    </dgm:pt>
    <dgm:pt modelId="{3B57DE3A-D0CA-4A4A-A50B-01FBE031AA69}">
      <dgm:prSet phldrT="[文本]" phldr="0" custT="0"/>
      <dgm:spPr>
        <a:solidFill>
          <a:srgbClr val="FF0000"/>
        </a:solidFill>
      </dgm:spPr>
      <dgm:t>
        <a:bodyPr vert="horz" wrap="square"/>
        <a:lstStyle/>
        <a:p>
          <a:pPr>
            <a:lnSpc>
              <a:spcPct val="100000"/>
            </a:lnSpc>
            <a:spcBef>
              <a:spcPct val="0"/>
            </a:spcBef>
            <a:spcAft>
              <a:spcPct val="35000"/>
            </a:spcAft>
          </a:pPr>
          <a:r>
            <a:rPr lang="zh-CN" altLang="en-US" dirty="0"/>
            <a:t>支付货款</a:t>
          </a:r>
        </a:p>
      </dgm:t>
    </dgm:pt>
    <dgm:pt modelId="{98FA3677-4FAE-4C5E-B3CE-CF3B6D80F4A1}" cxnId="{6810208D-8FAC-4D95-9A46-48258136F3B4}" type="parTrans">
      <dgm:prSet/>
      <dgm:spPr/>
      <dgm:t>
        <a:bodyPr/>
        <a:lstStyle/>
        <a:p>
          <a:endParaRPr lang="zh-CN" altLang="en-US"/>
        </a:p>
      </dgm:t>
    </dgm:pt>
    <dgm:pt modelId="{D4875198-FB6C-46A1-9EC3-6A21426D178B}" cxnId="{6810208D-8FAC-4D95-9A46-48258136F3B4}" type="sibTrans">
      <dgm:prSet/>
      <dgm:spPr>
        <a:ln w="19050"/>
      </dgm:spPr>
      <dgm:t>
        <a:bodyPr/>
        <a:lstStyle/>
        <a:p>
          <a:endParaRPr lang="zh-CN" altLang="en-US"/>
        </a:p>
      </dgm:t>
    </dgm:pt>
    <dgm:pt modelId="{399C1FA4-E715-4E94-98E9-F63CCCF16977}">
      <dgm:prSet custT="1"/>
      <dgm:spPr/>
      <dgm:t>
        <a:bodyPr/>
        <a:lstStyle/>
        <a:p>
          <a:pPr>
            <a:lnSpc>
              <a:spcPct val="100000"/>
            </a:lnSpc>
          </a:pPr>
          <a:r>
            <a:rPr lang="zh-CN" altLang="en-US" sz="1200" dirty="0" smtClean="0">
              <a:solidFill>
                <a:srgbClr val="FF0000"/>
              </a:solidFill>
            </a:rPr>
            <a:t>线下对</a:t>
          </a:r>
          <a:r>
            <a:rPr lang="zh-CN" altLang="en-US" sz="1200" dirty="0" smtClean="0">
              <a:solidFill>
                <a:srgbClr val="FF0000"/>
              </a:solidFill>
            </a:rPr>
            <a:t>公转账 </a:t>
          </a:r>
          <a:r>
            <a:rPr lang="zh-CN" altLang="en-US" sz="1200" dirty="0" smtClean="0">
              <a:solidFill>
                <a:srgbClr val="FF0000"/>
              </a:solidFill>
              <a:latin typeface="楷体" panose="02010609060101010101" pitchFamily="49" charset="-122"/>
              <a:ea typeface="楷体" panose="02010609060101010101" pitchFamily="49" charset="-122"/>
            </a:rPr>
            <a:t>（识别码必填）</a:t>
          </a:r>
          <a:endParaRPr lang="en-US" altLang="zh-CN" sz="1200" dirty="0" smtClean="0">
            <a:solidFill>
              <a:srgbClr val="FF0000"/>
            </a:solidFill>
            <a:latin typeface="楷体" panose="02010609060101010101" pitchFamily="49" charset="-122"/>
            <a:ea typeface="楷体" panose="02010609060101010101" pitchFamily="49" charset="-122"/>
          </a:endParaRPr>
        </a:p>
        <a:p>
          <a:pPr>
            <a:lnSpc>
              <a:spcPct val="100000"/>
            </a:lnSpc>
          </a:pPr>
          <a:r>
            <a:rPr lang="zh-CN" altLang="en-US" sz="1200" dirty="0" smtClean="0">
              <a:solidFill>
                <a:srgbClr val="FF0000"/>
              </a:solidFill>
            </a:rPr>
            <a:t>网</a:t>
          </a:r>
          <a:r>
            <a:rPr lang="zh-CN" altLang="en-US" sz="1200" dirty="0" smtClean="0">
              <a:solidFill>
                <a:srgbClr val="FF0000"/>
              </a:solidFill>
            </a:rPr>
            <a:t>银</a:t>
          </a:r>
          <a:r>
            <a:rPr lang="zh-CN" altLang="en-US" sz="1200" dirty="0" smtClean="0">
              <a:solidFill>
                <a:srgbClr val="FF0000"/>
              </a:solidFill>
            </a:rPr>
            <a:t>支付（</a:t>
          </a:r>
          <a:r>
            <a:rPr lang="zh-CN" altLang="en-US" sz="1200" dirty="0" smtClean="0">
              <a:solidFill>
                <a:srgbClr val="FF0000"/>
              </a:solidFill>
              <a:latin typeface="楷体" panose="02010609060101010101" pitchFamily="49" charset="-122"/>
              <a:ea typeface="楷体" panose="02010609060101010101" pitchFamily="49" charset="-122"/>
            </a:rPr>
            <a:t>不用填识别码</a:t>
          </a:r>
          <a:r>
            <a:rPr lang="zh-CN" altLang="en-US" sz="1200" dirty="0" smtClean="0">
              <a:solidFill>
                <a:srgbClr val="FF0000"/>
              </a:solidFill>
            </a:rPr>
            <a:t>）</a:t>
          </a:r>
          <a:endParaRPr lang="en-US" altLang="zh-CN" sz="1200" dirty="0" smtClean="0">
            <a:solidFill>
              <a:srgbClr val="FF0000"/>
            </a:solidFill>
          </a:endParaRPr>
        </a:p>
      </dgm:t>
    </dgm:pt>
    <dgm:pt modelId="{36F53CA9-287E-4AFA-887D-42B26A80B94D}" cxnId="{5ECC85D0-A775-4AD6-8F2E-973E489B1974}" type="parTrans">
      <dgm:prSet/>
      <dgm:spPr/>
      <dgm:t>
        <a:bodyPr/>
        <a:lstStyle/>
        <a:p>
          <a:endParaRPr lang="zh-CN" altLang="en-US"/>
        </a:p>
      </dgm:t>
    </dgm:pt>
    <dgm:pt modelId="{1B1CECE2-36D3-4CDF-9121-724033B1632C}" cxnId="{5ECC85D0-A775-4AD6-8F2E-973E489B1974}" type="sibTrans">
      <dgm:prSet/>
      <dgm:spPr/>
      <dgm:t>
        <a:bodyPr/>
        <a:lstStyle/>
        <a:p>
          <a:endParaRPr lang="zh-CN" altLang="en-US"/>
        </a:p>
      </dgm:t>
    </dgm:pt>
    <dgm:pt modelId="{1623B4C5-2499-4637-B07C-6AE8AE2BD718}" type="pres">
      <dgm:prSet presAssocID="{4BE40EF7-4FDB-46DC-AD5C-7AA9927BCDC4}" presName="Name0" presStyleCnt="0">
        <dgm:presLayoutVars>
          <dgm:dir/>
          <dgm:resizeHandles val="exact"/>
        </dgm:presLayoutVars>
      </dgm:prSet>
      <dgm:spPr/>
      <dgm:t>
        <a:bodyPr/>
        <a:lstStyle/>
        <a:p>
          <a:endParaRPr lang="zh-CN" altLang="en-US"/>
        </a:p>
      </dgm:t>
    </dgm:pt>
    <dgm:pt modelId="{2FBE2C1E-1D94-400F-A227-985D4DA10085}" type="pres">
      <dgm:prSet presAssocID="{79A907BE-6A57-46F9-949B-2F83975E5013}" presName="node" presStyleLbl="node1" presStyleIdx="0" presStyleCnt="6" custScaleY="66827">
        <dgm:presLayoutVars>
          <dgm:bulletEnabled val="1"/>
        </dgm:presLayoutVars>
      </dgm:prSet>
      <dgm:spPr/>
      <dgm:t>
        <a:bodyPr/>
        <a:lstStyle/>
        <a:p>
          <a:endParaRPr lang="zh-CN" altLang="en-US"/>
        </a:p>
      </dgm:t>
    </dgm:pt>
    <dgm:pt modelId="{9F73252C-5345-45F1-A6FA-69E44781CCB0}" type="pres">
      <dgm:prSet presAssocID="{6E764295-1C97-4A8A-BB23-8F6587B65D20}" presName="sibTrans" presStyleLbl="sibTrans1D1" presStyleIdx="0" presStyleCnt="5"/>
      <dgm:spPr/>
      <dgm:t>
        <a:bodyPr/>
        <a:lstStyle/>
        <a:p>
          <a:endParaRPr lang="zh-CN" altLang="en-US"/>
        </a:p>
      </dgm:t>
    </dgm:pt>
    <dgm:pt modelId="{0A91809B-8299-4CB8-B3C9-28D901126CE1}" type="pres">
      <dgm:prSet presAssocID="{6E764295-1C97-4A8A-BB23-8F6587B65D20}" presName="connectorText" presStyleLbl="sibTrans1D1" presStyleIdx="0" presStyleCnt="5"/>
      <dgm:spPr/>
      <dgm:t>
        <a:bodyPr/>
        <a:lstStyle/>
        <a:p>
          <a:endParaRPr lang="zh-CN" altLang="en-US"/>
        </a:p>
      </dgm:t>
    </dgm:pt>
    <dgm:pt modelId="{0482690C-586E-41D6-8B40-4CA7581A9CE9}" type="pres">
      <dgm:prSet presAssocID="{047E9EF6-99D9-47D4-8421-7851F36A512F}" presName="node" presStyleLbl="node1" presStyleIdx="1" presStyleCnt="6" custScaleY="66827">
        <dgm:presLayoutVars>
          <dgm:bulletEnabled val="1"/>
        </dgm:presLayoutVars>
      </dgm:prSet>
      <dgm:spPr/>
      <dgm:t>
        <a:bodyPr/>
        <a:lstStyle/>
        <a:p>
          <a:endParaRPr lang="zh-CN" altLang="en-US"/>
        </a:p>
      </dgm:t>
    </dgm:pt>
    <dgm:pt modelId="{EBB69596-36AB-40F1-91C5-FC3350A00067}" type="pres">
      <dgm:prSet presAssocID="{B3A60D08-4CF1-4AD3-A554-8DA1472F6362}" presName="sibTrans" presStyleLbl="sibTrans1D1" presStyleIdx="1" presStyleCnt="5"/>
      <dgm:spPr/>
      <dgm:t>
        <a:bodyPr/>
        <a:lstStyle/>
        <a:p>
          <a:endParaRPr lang="zh-CN" altLang="en-US"/>
        </a:p>
      </dgm:t>
    </dgm:pt>
    <dgm:pt modelId="{9F0FF7A9-40E9-4C02-BFFF-6F0641C2389B}" type="pres">
      <dgm:prSet presAssocID="{B3A60D08-4CF1-4AD3-A554-8DA1472F6362}" presName="connectorText" presStyleLbl="sibTrans1D1" presStyleIdx="1" presStyleCnt="5"/>
      <dgm:spPr/>
      <dgm:t>
        <a:bodyPr/>
        <a:lstStyle/>
        <a:p>
          <a:endParaRPr lang="zh-CN" altLang="en-US"/>
        </a:p>
      </dgm:t>
    </dgm:pt>
    <dgm:pt modelId="{E5145E43-B450-47CE-B1E5-1482BCF4071D}" type="pres">
      <dgm:prSet presAssocID="{9B99C3CE-0550-4254-B164-BB9424E18E56}" presName="node" presStyleLbl="node1" presStyleIdx="2" presStyleCnt="6" custScaleY="64044">
        <dgm:presLayoutVars>
          <dgm:bulletEnabled val="1"/>
        </dgm:presLayoutVars>
      </dgm:prSet>
      <dgm:spPr/>
      <dgm:t>
        <a:bodyPr/>
        <a:lstStyle/>
        <a:p>
          <a:endParaRPr lang="zh-CN" altLang="en-US"/>
        </a:p>
      </dgm:t>
    </dgm:pt>
    <dgm:pt modelId="{31F3FE5F-74B2-48F8-89DC-AE29DBB498B0}" type="pres">
      <dgm:prSet presAssocID="{C20DFEDB-A5DA-48B1-860C-C64E9FB9889D}" presName="sibTrans" presStyleLbl="sibTrans1D1" presStyleIdx="2" presStyleCnt="5"/>
      <dgm:spPr/>
      <dgm:t>
        <a:bodyPr/>
        <a:lstStyle/>
        <a:p>
          <a:endParaRPr lang="zh-CN" altLang="en-US"/>
        </a:p>
      </dgm:t>
    </dgm:pt>
    <dgm:pt modelId="{EF27A438-6BA1-43B2-9139-DBAF3CBBEF89}" type="pres">
      <dgm:prSet presAssocID="{C20DFEDB-A5DA-48B1-860C-C64E9FB9889D}" presName="connectorText" presStyleLbl="sibTrans1D1" presStyleIdx="2" presStyleCnt="5"/>
      <dgm:spPr/>
      <dgm:t>
        <a:bodyPr/>
        <a:lstStyle/>
        <a:p>
          <a:endParaRPr lang="zh-CN" altLang="en-US"/>
        </a:p>
      </dgm:t>
    </dgm:pt>
    <dgm:pt modelId="{13492D71-E670-42C9-A619-1DE9B5F887F1}" type="pres">
      <dgm:prSet presAssocID="{4DBF9FC0-7F11-49D1-A13A-F9EF16035E78}" presName="node" presStyleLbl="node1" presStyleIdx="3" presStyleCnt="6" custScaleY="64044">
        <dgm:presLayoutVars>
          <dgm:bulletEnabled val="1"/>
        </dgm:presLayoutVars>
      </dgm:prSet>
      <dgm:spPr/>
      <dgm:t>
        <a:bodyPr/>
        <a:lstStyle/>
        <a:p>
          <a:endParaRPr lang="zh-CN" altLang="en-US"/>
        </a:p>
      </dgm:t>
    </dgm:pt>
    <dgm:pt modelId="{E85A6953-055C-454F-835D-7FF8096CA491}" type="pres">
      <dgm:prSet presAssocID="{627790A7-E5AF-4DEF-9847-DE068ABD657B}" presName="sibTrans" presStyleLbl="sibTrans1D1" presStyleIdx="3" presStyleCnt="5"/>
      <dgm:spPr/>
      <dgm:t>
        <a:bodyPr/>
        <a:lstStyle/>
        <a:p>
          <a:endParaRPr lang="zh-CN" altLang="en-US"/>
        </a:p>
      </dgm:t>
    </dgm:pt>
    <dgm:pt modelId="{EB69ECB2-9BFD-4754-8113-1A1F7EFC836E}" type="pres">
      <dgm:prSet presAssocID="{627790A7-E5AF-4DEF-9847-DE068ABD657B}" presName="connectorText" presStyleLbl="sibTrans1D1" presStyleIdx="3" presStyleCnt="5"/>
      <dgm:spPr/>
      <dgm:t>
        <a:bodyPr/>
        <a:lstStyle/>
        <a:p>
          <a:endParaRPr lang="zh-CN" altLang="en-US"/>
        </a:p>
      </dgm:t>
    </dgm:pt>
    <dgm:pt modelId="{F80816D7-392E-4741-B9A3-C73586F7EC67}" type="pres">
      <dgm:prSet presAssocID="{3B57DE3A-D0CA-4A4A-A50B-01FBE031AA69}" presName="node" presStyleLbl="node1" presStyleIdx="4" presStyleCnt="6" custScaleY="59126">
        <dgm:presLayoutVars>
          <dgm:bulletEnabled val="1"/>
        </dgm:presLayoutVars>
      </dgm:prSet>
      <dgm:spPr/>
      <dgm:t>
        <a:bodyPr/>
        <a:lstStyle/>
        <a:p>
          <a:endParaRPr lang="zh-CN" altLang="en-US"/>
        </a:p>
      </dgm:t>
    </dgm:pt>
    <dgm:pt modelId="{2F8536F5-5ABB-4BF8-925B-CD5CE96E3F1A}" type="pres">
      <dgm:prSet presAssocID="{D4875198-FB6C-46A1-9EC3-6A21426D178B}" presName="sibTrans" presStyleLbl="sibTrans1D1" presStyleIdx="4" presStyleCnt="5"/>
      <dgm:spPr/>
      <dgm:t>
        <a:bodyPr/>
        <a:lstStyle/>
        <a:p>
          <a:endParaRPr lang="zh-CN" altLang="en-US"/>
        </a:p>
      </dgm:t>
    </dgm:pt>
    <dgm:pt modelId="{085D750B-F4DF-4CE9-A501-B5B388C16641}" type="pres">
      <dgm:prSet presAssocID="{D4875198-FB6C-46A1-9EC3-6A21426D178B}" presName="connectorText" presStyleLbl="sibTrans1D1" presStyleIdx="4" presStyleCnt="5"/>
      <dgm:spPr/>
      <dgm:t>
        <a:bodyPr/>
        <a:lstStyle/>
        <a:p>
          <a:endParaRPr lang="zh-CN" altLang="en-US"/>
        </a:p>
      </dgm:t>
    </dgm:pt>
    <dgm:pt modelId="{34E878BD-55D2-4510-A067-55D0AA7235AE}" type="pres">
      <dgm:prSet presAssocID="{399C1FA4-E715-4E94-98E9-F63CCCF16977}" presName="node" presStyleLbl="node1" presStyleIdx="5" presStyleCnt="6" custScaleX="112645" custScaleY="119775">
        <dgm:presLayoutVars>
          <dgm:bulletEnabled val="1"/>
        </dgm:presLayoutVars>
      </dgm:prSet>
      <dgm:spPr/>
      <dgm:t>
        <a:bodyPr/>
        <a:lstStyle/>
        <a:p>
          <a:endParaRPr lang="zh-CN" altLang="en-US"/>
        </a:p>
      </dgm:t>
    </dgm:pt>
  </dgm:ptLst>
  <dgm:cxnLst>
    <dgm:cxn modelId="{6810208D-8FAC-4D95-9A46-48258136F3B4}" srcId="{4BE40EF7-4FDB-46DC-AD5C-7AA9927BCDC4}" destId="{3B57DE3A-D0CA-4A4A-A50B-01FBE031AA69}" srcOrd="4" destOrd="0" parTransId="{98FA3677-4FAE-4C5E-B3CE-CF3B6D80F4A1}" sibTransId="{D4875198-FB6C-46A1-9EC3-6A21426D178B}"/>
    <dgm:cxn modelId="{1E867164-1462-4B7E-AAD9-04A065425CAF}" srcId="{4BE40EF7-4FDB-46DC-AD5C-7AA9927BCDC4}" destId="{4DBF9FC0-7F11-49D1-A13A-F9EF16035E78}" srcOrd="3" destOrd="0" parTransId="{716438C4-1259-4C94-B7A8-3756D5685E48}" sibTransId="{627790A7-E5AF-4DEF-9847-DE068ABD657B}"/>
    <dgm:cxn modelId="{5C5DF0BD-F039-44EF-85B8-BDC260C514D4}" type="presOf" srcId="{3B57DE3A-D0CA-4A4A-A50B-01FBE031AA69}" destId="{F80816D7-392E-4741-B9A3-C73586F7EC67}" srcOrd="0" destOrd="0" presId="urn:microsoft.com/office/officeart/2005/8/layout/bProcess3#1"/>
    <dgm:cxn modelId="{A722222E-CA14-44DB-8F4D-E3858D0903F0}" type="presOf" srcId="{6E764295-1C97-4A8A-BB23-8F6587B65D20}" destId="{0A91809B-8299-4CB8-B3C9-28D901126CE1}" srcOrd="1" destOrd="0" presId="urn:microsoft.com/office/officeart/2005/8/layout/bProcess3#1"/>
    <dgm:cxn modelId="{F7C313FF-373E-45AB-BB5A-DAE614814126}" srcId="{4BE40EF7-4FDB-46DC-AD5C-7AA9927BCDC4}" destId="{047E9EF6-99D9-47D4-8421-7851F36A512F}" srcOrd="1" destOrd="0" parTransId="{2AC7BC3F-1829-4928-9FDD-1BD085861192}" sibTransId="{B3A60D08-4CF1-4AD3-A554-8DA1472F6362}"/>
    <dgm:cxn modelId="{1B942F1B-5333-43C2-B740-3DDB2C0EC4C0}" type="presOf" srcId="{4BE40EF7-4FDB-46DC-AD5C-7AA9927BCDC4}" destId="{1623B4C5-2499-4637-B07C-6AE8AE2BD718}" srcOrd="0" destOrd="0" presId="urn:microsoft.com/office/officeart/2005/8/layout/bProcess3#1"/>
    <dgm:cxn modelId="{9C10D857-5DE3-49EB-8688-6E883AF6F16D}" srcId="{4BE40EF7-4FDB-46DC-AD5C-7AA9927BCDC4}" destId="{79A907BE-6A57-46F9-949B-2F83975E5013}" srcOrd="0" destOrd="0" parTransId="{27508ADE-09B9-4692-B3B1-997C0A038367}" sibTransId="{6E764295-1C97-4A8A-BB23-8F6587B65D20}"/>
    <dgm:cxn modelId="{46AC07F9-A4A5-4CC4-A0E7-CEACA5CDF75A}" srcId="{4BE40EF7-4FDB-46DC-AD5C-7AA9927BCDC4}" destId="{9B99C3CE-0550-4254-B164-BB9424E18E56}" srcOrd="2" destOrd="0" parTransId="{CF18C7ED-262E-47EB-A8BC-BC18A4B2756C}" sibTransId="{C20DFEDB-A5DA-48B1-860C-C64E9FB9889D}"/>
    <dgm:cxn modelId="{1E85D73E-E01D-4D17-914D-5EF4673E099F}" type="presOf" srcId="{D4875198-FB6C-46A1-9EC3-6A21426D178B}" destId="{085D750B-F4DF-4CE9-A501-B5B388C16641}" srcOrd="1" destOrd="0" presId="urn:microsoft.com/office/officeart/2005/8/layout/bProcess3#1"/>
    <dgm:cxn modelId="{8AB1B8BB-0BD3-4F2C-A596-3ADE8E64728F}" type="presOf" srcId="{D4875198-FB6C-46A1-9EC3-6A21426D178B}" destId="{2F8536F5-5ABB-4BF8-925B-CD5CE96E3F1A}" srcOrd="0" destOrd="0" presId="urn:microsoft.com/office/officeart/2005/8/layout/bProcess3#1"/>
    <dgm:cxn modelId="{8AEC0FFE-2138-439E-9896-B80D4FB68E47}" type="presOf" srcId="{4DBF9FC0-7F11-49D1-A13A-F9EF16035E78}" destId="{13492D71-E670-42C9-A619-1DE9B5F887F1}" srcOrd="0" destOrd="0" presId="urn:microsoft.com/office/officeart/2005/8/layout/bProcess3#1"/>
    <dgm:cxn modelId="{FDFCCFC3-460A-4C8C-91D7-93C8BC818686}" type="presOf" srcId="{9B99C3CE-0550-4254-B164-BB9424E18E56}" destId="{E5145E43-B450-47CE-B1E5-1482BCF4071D}" srcOrd="0" destOrd="0" presId="urn:microsoft.com/office/officeart/2005/8/layout/bProcess3#1"/>
    <dgm:cxn modelId="{863446AA-2343-415A-8A4F-24281146B06D}" type="presOf" srcId="{79A907BE-6A57-46F9-949B-2F83975E5013}" destId="{2FBE2C1E-1D94-400F-A227-985D4DA10085}" srcOrd="0" destOrd="0" presId="urn:microsoft.com/office/officeart/2005/8/layout/bProcess3#1"/>
    <dgm:cxn modelId="{3806D023-E83C-4CC1-AF41-69A723C2505D}" type="presOf" srcId="{047E9EF6-99D9-47D4-8421-7851F36A512F}" destId="{0482690C-586E-41D6-8B40-4CA7581A9CE9}" srcOrd="0" destOrd="0" presId="urn:microsoft.com/office/officeart/2005/8/layout/bProcess3#1"/>
    <dgm:cxn modelId="{377CD20A-D911-4B52-A439-9BD233C7F781}" type="presOf" srcId="{B3A60D08-4CF1-4AD3-A554-8DA1472F6362}" destId="{EBB69596-36AB-40F1-91C5-FC3350A00067}" srcOrd="0" destOrd="0" presId="urn:microsoft.com/office/officeart/2005/8/layout/bProcess3#1"/>
    <dgm:cxn modelId="{218AB2D3-E7B2-4FED-8947-9D3F73D7990E}" type="presOf" srcId="{C20DFEDB-A5DA-48B1-860C-C64E9FB9889D}" destId="{31F3FE5F-74B2-48F8-89DC-AE29DBB498B0}" srcOrd="0" destOrd="0" presId="urn:microsoft.com/office/officeart/2005/8/layout/bProcess3#1"/>
    <dgm:cxn modelId="{9CB903B5-B7B3-4A61-A1EF-30B3B9348F46}" type="presOf" srcId="{399C1FA4-E715-4E94-98E9-F63CCCF16977}" destId="{34E878BD-55D2-4510-A067-55D0AA7235AE}" srcOrd="0" destOrd="0" presId="urn:microsoft.com/office/officeart/2005/8/layout/bProcess3#1"/>
    <dgm:cxn modelId="{05128DF6-81B2-4DA2-A9B7-DDF542BF281C}" type="presOf" srcId="{627790A7-E5AF-4DEF-9847-DE068ABD657B}" destId="{EB69ECB2-9BFD-4754-8113-1A1F7EFC836E}" srcOrd="1" destOrd="0" presId="urn:microsoft.com/office/officeart/2005/8/layout/bProcess3#1"/>
    <dgm:cxn modelId="{0B7B52D7-5C08-481B-908D-881CC2D16325}" type="presOf" srcId="{C20DFEDB-A5DA-48B1-860C-C64E9FB9889D}" destId="{EF27A438-6BA1-43B2-9139-DBAF3CBBEF89}" srcOrd="1" destOrd="0" presId="urn:microsoft.com/office/officeart/2005/8/layout/bProcess3#1"/>
    <dgm:cxn modelId="{5ECC85D0-A775-4AD6-8F2E-973E489B1974}" srcId="{4BE40EF7-4FDB-46DC-AD5C-7AA9927BCDC4}" destId="{399C1FA4-E715-4E94-98E9-F63CCCF16977}" srcOrd="5" destOrd="0" parTransId="{36F53CA9-287E-4AFA-887D-42B26A80B94D}" sibTransId="{1B1CECE2-36D3-4CDF-9121-724033B1632C}"/>
    <dgm:cxn modelId="{114D975D-DF89-4603-B5F0-FAA789A257C1}" type="presOf" srcId="{6E764295-1C97-4A8A-BB23-8F6587B65D20}" destId="{9F73252C-5345-45F1-A6FA-69E44781CCB0}" srcOrd="0" destOrd="0" presId="urn:microsoft.com/office/officeart/2005/8/layout/bProcess3#1"/>
    <dgm:cxn modelId="{9C5379BE-D148-4F28-A7B5-ADB0C1781A34}" type="presOf" srcId="{627790A7-E5AF-4DEF-9847-DE068ABD657B}" destId="{E85A6953-055C-454F-835D-7FF8096CA491}" srcOrd="0" destOrd="0" presId="urn:microsoft.com/office/officeart/2005/8/layout/bProcess3#1"/>
    <dgm:cxn modelId="{88730BED-384E-4A15-8FFB-B5EF7F9CF0A5}" type="presOf" srcId="{B3A60D08-4CF1-4AD3-A554-8DA1472F6362}" destId="{9F0FF7A9-40E9-4C02-BFFF-6F0641C2389B}" srcOrd="1" destOrd="0" presId="urn:microsoft.com/office/officeart/2005/8/layout/bProcess3#1"/>
    <dgm:cxn modelId="{E7C50905-85B6-4F62-BDFA-0EBFA31F076A}" type="presParOf" srcId="{1623B4C5-2499-4637-B07C-6AE8AE2BD718}" destId="{2FBE2C1E-1D94-400F-A227-985D4DA10085}" srcOrd="0" destOrd="0" presId="urn:microsoft.com/office/officeart/2005/8/layout/bProcess3#1"/>
    <dgm:cxn modelId="{FD8EB04A-6B70-4647-8B0F-B4BC995C8C16}" type="presParOf" srcId="{1623B4C5-2499-4637-B07C-6AE8AE2BD718}" destId="{9F73252C-5345-45F1-A6FA-69E44781CCB0}" srcOrd="1" destOrd="0" presId="urn:microsoft.com/office/officeart/2005/8/layout/bProcess3#1"/>
    <dgm:cxn modelId="{03F88DD4-5190-4B96-9747-BA8CA3A16D77}" type="presParOf" srcId="{9F73252C-5345-45F1-A6FA-69E44781CCB0}" destId="{0A91809B-8299-4CB8-B3C9-28D901126CE1}" srcOrd="0" destOrd="0" presId="urn:microsoft.com/office/officeart/2005/8/layout/bProcess3#1"/>
    <dgm:cxn modelId="{32470766-E7EC-4C2A-9C8A-6064B2E45B80}" type="presParOf" srcId="{1623B4C5-2499-4637-B07C-6AE8AE2BD718}" destId="{0482690C-586E-41D6-8B40-4CA7581A9CE9}" srcOrd="2" destOrd="0" presId="urn:microsoft.com/office/officeart/2005/8/layout/bProcess3#1"/>
    <dgm:cxn modelId="{2C19209F-2333-434B-9677-7B6ABE8423FB}" type="presParOf" srcId="{1623B4C5-2499-4637-B07C-6AE8AE2BD718}" destId="{EBB69596-36AB-40F1-91C5-FC3350A00067}" srcOrd="3" destOrd="0" presId="urn:microsoft.com/office/officeart/2005/8/layout/bProcess3#1"/>
    <dgm:cxn modelId="{AA313693-0BD1-44C1-9A6D-C79B07DF8CF9}" type="presParOf" srcId="{EBB69596-36AB-40F1-91C5-FC3350A00067}" destId="{9F0FF7A9-40E9-4C02-BFFF-6F0641C2389B}" srcOrd="0" destOrd="0" presId="urn:microsoft.com/office/officeart/2005/8/layout/bProcess3#1"/>
    <dgm:cxn modelId="{5CBE7DBD-83CC-4AC9-9505-801B5F96FA24}" type="presParOf" srcId="{1623B4C5-2499-4637-B07C-6AE8AE2BD718}" destId="{E5145E43-B450-47CE-B1E5-1482BCF4071D}" srcOrd="4" destOrd="0" presId="urn:microsoft.com/office/officeart/2005/8/layout/bProcess3#1"/>
    <dgm:cxn modelId="{00E8B227-9EE7-438E-850F-36CF5FAAC171}" type="presParOf" srcId="{1623B4C5-2499-4637-B07C-6AE8AE2BD718}" destId="{31F3FE5F-74B2-48F8-89DC-AE29DBB498B0}" srcOrd="5" destOrd="0" presId="urn:microsoft.com/office/officeart/2005/8/layout/bProcess3#1"/>
    <dgm:cxn modelId="{3642CB74-C2FC-4EA2-B377-1508086C41E3}" type="presParOf" srcId="{31F3FE5F-74B2-48F8-89DC-AE29DBB498B0}" destId="{EF27A438-6BA1-43B2-9139-DBAF3CBBEF89}" srcOrd="0" destOrd="0" presId="urn:microsoft.com/office/officeart/2005/8/layout/bProcess3#1"/>
    <dgm:cxn modelId="{A113C986-CA4D-45A8-BE6A-D4564395D258}" type="presParOf" srcId="{1623B4C5-2499-4637-B07C-6AE8AE2BD718}" destId="{13492D71-E670-42C9-A619-1DE9B5F887F1}" srcOrd="6" destOrd="0" presId="urn:microsoft.com/office/officeart/2005/8/layout/bProcess3#1"/>
    <dgm:cxn modelId="{188AB23D-766A-4D59-AC49-90CA9065CEB6}" type="presParOf" srcId="{1623B4C5-2499-4637-B07C-6AE8AE2BD718}" destId="{E85A6953-055C-454F-835D-7FF8096CA491}" srcOrd="7" destOrd="0" presId="urn:microsoft.com/office/officeart/2005/8/layout/bProcess3#1"/>
    <dgm:cxn modelId="{0B26EE4A-B3A6-4396-8F67-1DEB6F00D720}" type="presParOf" srcId="{E85A6953-055C-454F-835D-7FF8096CA491}" destId="{EB69ECB2-9BFD-4754-8113-1A1F7EFC836E}" srcOrd="0" destOrd="0" presId="urn:microsoft.com/office/officeart/2005/8/layout/bProcess3#1"/>
    <dgm:cxn modelId="{23E79CF8-22D6-4056-B979-16FB93082D35}" type="presParOf" srcId="{1623B4C5-2499-4637-B07C-6AE8AE2BD718}" destId="{F80816D7-392E-4741-B9A3-C73586F7EC67}" srcOrd="8" destOrd="0" presId="urn:microsoft.com/office/officeart/2005/8/layout/bProcess3#1"/>
    <dgm:cxn modelId="{EF330F55-44F2-442F-9491-D639C2C2A9D8}" type="presParOf" srcId="{1623B4C5-2499-4637-B07C-6AE8AE2BD718}" destId="{2F8536F5-5ABB-4BF8-925B-CD5CE96E3F1A}" srcOrd="9" destOrd="0" presId="urn:microsoft.com/office/officeart/2005/8/layout/bProcess3#1"/>
    <dgm:cxn modelId="{6C42894A-5EFF-4669-8B2E-2B0BD4E8FB52}" type="presParOf" srcId="{2F8536F5-5ABB-4BF8-925B-CD5CE96E3F1A}" destId="{085D750B-F4DF-4CE9-A501-B5B388C16641}" srcOrd="0" destOrd="0" presId="urn:microsoft.com/office/officeart/2005/8/layout/bProcess3#1"/>
    <dgm:cxn modelId="{7E537841-A632-4796-BBFD-39B29D963B37}" type="presParOf" srcId="{1623B4C5-2499-4637-B07C-6AE8AE2BD718}" destId="{34E878BD-55D2-4510-A067-55D0AA7235AE}" srcOrd="10" destOrd="0" presId="urn:microsoft.com/office/officeart/2005/8/layout/bProcess3#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BE40EF7-4FDB-46DC-AD5C-7AA9927BCDC4}" type="doc">
      <dgm:prSet loTypeId="urn:microsoft.com/office/officeart/2005/8/layout/bProcess3#1" loCatId="process" qsTypeId="urn:microsoft.com/office/officeart/2005/8/quickstyle/simple2#1" qsCatId="simple" csTypeId="urn:microsoft.com/office/officeart/2005/8/colors/accent1_2#1" csCatId="accent1" phldr="1"/>
      <dgm:spPr/>
      <dgm:t>
        <a:bodyPr/>
        <a:lstStyle/>
        <a:p>
          <a:endParaRPr lang="zh-CN" altLang="en-US"/>
        </a:p>
      </dgm:t>
    </dgm:pt>
    <dgm:pt modelId="{79A907BE-6A57-46F9-949B-2F83975E5013}">
      <dgm:prSet phldrT="[文本]" phldr="0" custT="0"/>
      <dgm:spPr/>
      <dgm:t>
        <a:bodyPr vert="horz" wrap="square"/>
        <a:lstStyle/>
        <a:p>
          <a:pPr>
            <a:lnSpc>
              <a:spcPct val="100000"/>
            </a:lnSpc>
            <a:spcBef>
              <a:spcPct val="0"/>
            </a:spcBef>
            <a:spcAft>
              <a:spcPct val="35000"/>
            </a:spcAft>
          </a:pPr>
          <a:r>
            <a:rPr lang="zh-CN" altLang="en-US" dirty="0"/>
            <a:t>登录账户</a:t>
          </a:r>
        </a:p>
      </dgm:t>
    </dgm:pt>
    <dgm:pt modelId="{27508ADE-09B9-4692-B3B1-997C0A038367}" cxnId="{9C10D857-5DE3-49EB-8688-6E883AF6F16D}" type="parTrans">
      <dgm:prSet/>
      <dgm:spPr/>
      <dgm:t>
        <a:bodyPr/>
        <a:lstStyle/>
        <a:p>
          <a:endParaRPr lang="zh-CN" altLang="en-US"/>
        </a:p>
      </dgm:t>
    </dgm:pt>
    <dgm:pt modelId="{6E764295-1C97-4A8A-BB23-8F6587B65D20}" cxnId="{9C10D857-5DE3-49EB-8688-6E883AF6F16D}" type="sibTrans">
      <dgm:prSet/>
      <dgm:spPr>
        <a:ln w="19050"/>
      </dgm:spPr>
      <dgm:t>
        <a:bodyPr/>
        <a:lstStyle/>
        <a:p>
          <a:endParaRPr lang="zh-CN" altLang="en-US"/>
        </a:p>
      </dgm:t>
    </dgm:pt>
    <dgm:pt modelId="{047E9EF6-99D9-47D4-8421-7851F36A512F}">
      <dgm:prSet phldrT="[文本]" phldr="0" custT="0"/>
      <dgm:spPr/>
      <dgm:t>
        <a:bodyPr vert="horz" wrap="square"/>
        <a:lstStyle/>
        <a:p>
          <a:pPr>
            <a:lnSpc>
              <a:spcPct val="100000"/>
            </a:lnSpc>
            <a:spcBef>
              <a:spcPct val="0"/>
            </a:spcBef>
            <a:spcAft>
              <a:spcPct val="35000"/>
            </a:spcAft>
          </a:pPr>
          <a:r>
            <a:rPr lang="zh-CN" altLang="en-US"/>
            <a:t>挑选商品</a:t>
          </a:r>
        </a:p>
      </dgm:t>
    </dgm:pt>
    <dgm:pt modelId="{2AC7BC3F-1829-4928-9FDD-1BD085861192}" cxnId="{F7C313FF-373E-45AB-BB5A-DAE614814126}" type="parTrans">
      <dgm:prSet/>
      <dgm:spPr/>
      <dgm:t>
        <a:bodyPr/>
        <a:lstStyle/>
        <a:p>
          <a:endParaRPr lang="zh-CN" altLang="en-US"/>
        </a:p>
      </dgm:t>
    </dgm:pt>
    <dgm:pt modelId="{B3A60D08-4CF1-4AD3-A554-8DA1472F6362}" cxnId="{F7C313FF-373E-45AB-BB5A-DAE614814126}" type="sibTrans">
      <dgm:prSet/>
      <dgm:spPr>
        <a:ln w="19050"/>
      </dgm:spPr>
      <dgm:t>
        <a:bodyPr/>
        <a:lstStyle/>
        <a:p>
          <a:endParaRPr lang="zh-CN" altLang="en-US"/>
        </a:p>
      </dgm:t>
    </dgm:pt>
    <dgm:pt modelId="{9B99C3CE-0550-4254-B164-BB9424E18E56}">
      <dgm:prSet phldrT="[文本]" phldr="0" custT="0"/>
      <dgm:spPr/>
      <dgm:t>
        <a:bodyPr vert="horz" wrap="square"/>
        <a:lstStyle/>
        <a:p>
          <a:pPr>
            <a:lnSpc>
              <a:spcPct val="100000"/>
            </a:lnSpc>
            <a:spcBef>
              <a:spcPct val="0"/>
            </a:spcBef>
            <a:spcAft>
              <a:spcPct val="35000"/>
            </a:spcAft>
          </a:pPr>
          <a:r>
            <a:rPr lang="zh-CN" altLang="en-US" dirty="0"/>
            <a:t>提交</a:t>
          </a:r>
          <a:r>
            <a:rPr lang="zh-CN" altLang="en-US" dirty="0" smtClean="0"/>
            <a:t>订单、签订合同</a:t>
          </a:r>
          <a:endParaRPr lang="zh-CN" altLang="en-US" dirty="0"/>
        </a:p>
      </dgm:t>
    </dgm:pt>
    <dgm:pt modelId="{CF18C7ED-262E-47EB-A8BC-BC18A4B2756C}" cxnId="{46AC07F9-A4A5-4CC4-A0E7-CEACA5CDF75A}" type="parTrans">
      <dgm:prSet/>
      <dgm:spPr/>
      <dgm:t>
        <a:bodyPr/>
        <a:lstStyle/>
        <a:p>
          <a:endParaRPr lang="zh-CN" altLang="en-US"/>
        </a:p>
      </dgm:t>
    </dgm:pt>
    <dgm:pt modelId="{C20DFEDB-A5DA-48B1-860C-C64E9FB9889D}" cxnId="{46AC07F9-A4A5-4CC4-A0E7-CEACA5CDF75A}" type="sibTrans">
      <dgm:prSet/>
      <dgm:spPr>
        <a:ln w="19050"/>
      </dgm:spPr>
      <dgm:t>
        <a:bodyPr/>
        <a:lstStyle/>
        <a:p>
          <a:endParaRPr lang="zh-CN" altLang="en-US"/>
        </a:p>
      </dgm:t>
    </dgm:pt>
    <dgm:pt modelId="{4DBF9FC0-7F11-49D1-A13A-F9EF16035E78}">
      <dgm:prSet phldrT="[文本]" phldr="0" custT="0"/>
      <dgm:spPr>
        <a:solidFill>
          <a:srgbClr val="FF0000"/>
        </a:solidFill>
      </dgm:spPr>
      <dgm:t>
        <a:bodyPr vert="horz" wrap="square"/>
        <a:lstStyle/>
        <a:p>
          <a:pPr>
            <a:lnSpc>
              <a:spcPct val="100000"/>
            </a:lnSpc>
            <a:spcBef>
              <a:spcPct val="0"/>
            </a:spcBef>
            <a:spcAft>
              <a:spcPct val="35000"/>
            </a:spcAft>
          </a:pPr>
          <a:r>
            <a:rPr lang="zh-CN" altLang="en-US" dirty="0" smtClean="0"/>
            <a:t>支付货款</a:t>
          </a:r>
          <a:endParaRPr lang="zh-CN" altLang="en-US" dirty="0">
            <a:solidFill>
              <a:schemeClr val="bg1"/>
            </a:solidFill>
          </a:endParaRPr>
        </a:p>
      </dgm:t>
    </dgm:pt>
    <dgm:pt modelId="{716438C4-1259-4C94-B7A8-3756D5685E48}" cxnId="{1E867164-1462-4B7E-AAD9-04A065425CAF}" type="parTrans">
      <dgm:prSet/>
      <dgm:spPr/>
      <dgm:t>
        <a:bodyPr/>
        <a:lstStyle/>
        <a:p>
          <a:endParaRPr lang="zh-CN" altLang="en-US"/>
        </a:p>
      </dgm:t>
    </dgm:pt>
    <dgm:pt modelId="{627790A7-E5AF-4DEF-9847-DE068ABD657B}" cxnId="{1E867164-1462-4B7E-AAD9-04A065425CAF}" type="sibTrans">
      <dgm:prSet/>
      <dgm:spPr>
        <a:ln w="19050"/>
      </dgm:spPr>
      <dgm:t>
        <a:bodyPr/>
        <a:lstStyle/>
        <a:p>
          <a:endParaRPr lang="zh-CN" altLang="en-US"/>
        </a:p>
      </dgm:t>
    </dgm:pt>
    <dgm:pt modelId="{3B57DE3A-D0CA-4A4A-A50B-01FBE031AA69}">
      <dgm:prSet phldrT="[文本]" phldr="0" custT="1"/>
      <dgm:spPr/>
      <dgm:t>
        <a:bodyPr/>
        <a:lstStyle/>
        <a:p>
          <a:pPr>
            <a:lnSpc>
              <a:spcPct val="100000"/>
            </a:lnSpc>
            <a:spcBef>
              <a:spcPct val="0"/>
            </a:spcBef>
            <a:spcAft>
              <a:spcPct val="35000"/>
            </a:spcAft>
          </a:pPr>
          <a:r>
            <a:rPr lang="zh-CN" altLang="en-US" sz="1200" dirty="0" smtClean="0">
              <a:solidFill>
                <a:srgbClr val="FF0000"/>
              </a:solidFill>
            </a:rPr>
            <a:t>线下对公转账 </a:t>
          </a:r>
          <a:r>
            <a:rPr lang="zh-CN" altLang="en-US" sz="1200" dirty="0" smtClean="0">
              <a:solidFill>
                <a:srgbClr val="FF0000"/>
              </a:solidFill>
              <a:latin typeface="楷体" panose="02010609060101010101" pitchFamily="49" charset="-122"/>
              <a:ea typeface="楷体" panose="02010609060101010101" pitchFamily="49" charset="-122"/>
            </a:rPr>
            <a:t>（识别码必填）</a:t>
          </a:r>
          <a:endParaRPr lang="en-US" altLang="zh-CN" sz="1200" dirty="0" smtClean="0">
            <a:solidFill>
              <a:srgbClr val="FF0000"/>
            </a:solidFill>
            <a:latin typeface="楷体" panose="02010609060101010101" pitchFamily="49" charset="-122"/>
            <a:ea typeface="楷体" panose="02010609060101010101" pitchFamily="49" charset="-122"/>
          </a:endParaRPr>
        </a:p>
        <a:p>
          <a:pPr>
            <a:lnSpc>
              <a:spcPct val="100000"/>
            </a:lnSpc>
            <a:spcBef>
              <a:spcPct val="0"/>
            </a:spcBef>
            <a:spcAft>
              <a:spcPct val="35000"/>
            </a:spcAft>
          </a:pPr>
          <a:r>
            <a:rPr lang="zh-CN" altLang="en-US" sz="1200" dirty="0" smtClean="0">
              <a:solidFill>
                <a:srgbClr val="FF0000"/>
              </a:solidFill>
            </a:rPr>
            <a:t>网银支付（</a:t>
          </a:r>
          <a:r>
            <a:rPr lang="zh-CN" altLang="en-US" sz="1200" dirty="0" smtClean="0">
              <a:solidFill>
                <a:srgbClr val="FF0000"/>
              </a:solidFill>
              <a:latin typeface="楷体" panose="02010609060101010101" pitchFamily="49" charset="-122"/>
              <a:ea typeface="楷体" panose="02010609060101010101" pitchFamily="49" charset="-122"/>
            </a:rPr>
            <a:t>不用填识别码</a:t>
          </a:r>
          <a:r>
            <a:rPr lang="zh-CN" altLang="en-US" sz="1200" dirty="0" smtClean="0">
              <a:solidFill>
                <a:srgbClr val="FF0000"/>
              </a:solidFill>
            </a:rPr>
            <a:t>）</a:t>
          </a:r>
          <a:endParaRPr lang="zh-CN" altLang="en-US" sz="1200" dirty="0">
            <a:solidFill>
              <a:srgbClr val="FF0000"/>
            </a:solidFill>
          </a:endParaRPr>
        </a:p>
      </dgm:t>
    </dgm:pt>
    <dgm:pt modelId="{98FA3677-4FAE-4C5E-B3CE-CF3B6D80F4A1}" cxnId="{6810208D-8FAC-4D95-9A46-48258136F3B4}" type="parTrans">
      <dgm:prSet/>
      <dgm:spPr/>
      <dgm:t>
        <a:bodyPr/>
        <a:lstStyle/>
        <a:p>
          <a:endParaRPr lang="zh-CN" altLang="en-US"/>
        </a:p>
      </dgm:t>
    </dgm:pt>
    <dgm:pt modelId="{D4875198-FB6C-46A1-9EC3-6A21426D178B}" cxnId="{6810208D-8FAC-4D95-9A46-48258136F3B4}" type="sibTrans">
      <dgm:prSet/>
      <dgm:spPr>
        <a:ln w="19050"/>
      </dgm:spPr>
      <dgm:t>
        <a:bodyPr/>
        <a:lstStyle/>
        <a:p>
          <a:endParaRPr lang="zh-CN" altLang="en-US"/>
        </a:p>
      </dgm:t>
    </dgm:pt>
    <dgm:pt modelId="{399C1FA4-E715-4E94-98E9-F63CCCF16977}">
      <dgm:prSet/>
      <dgm:spPr/>
      <dgm:t>
        <a:bodyPr/>
        <a:lstStyle/>
        <a:p>
          <a:r>
            <a:rPr lang="zh-CN" altLang="en-US" dirty="0" smtClean="0">
              <a:solidFill>
                <a:schemeClr val="bg1"/>
              </a:solidFill>
            </a:rPr>
            <a:t>验货验票</a:t>
          </a:r>
          <a:endParaRPr altLang="en-US" dirty="0"/>
        </a:p>
      </dgm:t>
    </dgm:pt>
    <dgm:pt modelId="{36F53CA9-287E-4AFA-887D-42B26A80B94D}" cxnId="{5ECC85D0-A775-4AD6-8F2E-973E489B1974}" type="parTrans">
      <dgm:prSet/>
      <dgm:spPr/>
      <dgm:t>
        <a:bodyPr/>
        <a:lstStyle/>
        <a:p>
          <a:endParaRPr lang="zh-CN" altLang="en-US"/>
        </a:p>
      </dgm:t>
    </dgm:pt>
    <dgm:pt modelId="{1B1CECE2-36D3-4CDF-9121-724033B1632C}" cxnId="{5ECC85D0-A775-4AD6-8F2E-973E489B1974}" type="sibTrans">
      <dgm:prSet/>
      <dgm:spPr/>
      <dgm:t>
        <a:bodyPr/>
        <a:lstStyle/>
        <a:p>
          <a:endParaRPr lang="zh-CN" altLang="en-US"/>
        </a:p>
      </dgm:t>
    </dgm:pt>
    <dgm:pt modelId="{1623B4C5-2499-4637-B07C-6AE8AE2BD718}" type="pres">
      <dgm:prSet presAssocID="{4BE40EF7-4FDB-46DC-AD5C-7AA9927BCDC4}" presName="Name0" presStyleCnt="0">
        <dgm:presLayoutVars>
          <dgm:dir/>
          <dgm:resizeHandles val="exact"/>
        </dgm:presLayoutVars>
      </dgm:prSet>
      <dgm:spPr/>
      <dgm:t>
        <a:bodyPr/>
        <a:lstStyle/>
        <a:p>
          <a:endParaRPr lang="zh-CN" altLang="en-US"/>
        </a:p>
      </dgm:t>
    </dgm:pt>
    <dgm:pt modelId="{2FBE2C1E-1D94-400F-A227-985D4DA10085}" type="pres">
      <dgm:prSet presAssocID="{79A907BE-6A57-46F9-949B-2F83975E5013}" presName="node" presStyleLbl="node1" presStyleIdx="0" presStyleCnt="6" custScaleY="66827">
        <dgm:presLayoutVars>
          <dgm:bulletEnabled val="1"/>
        </dgm:presLayoutVars>
      </dgm:prSet>
      <dgm:spPr/>
      <dgm:t>
        <a:bodyPr/>
        <a:lstStyle/>
        <a:p>
          <a:endParaRPr lang="zh-CN" altLang="en-US"/>
        </a:p>
      </dgm:t>
    </dgm:pt>
    <dgm:pt modelId="{9F73252C-5345-45F1-A6FA-69E44781CCB0}" type="pres">
      <dgm:prSet presAssocID="{6E764295-1C97-4A8A-BB23-8F6587B65D20}" presName="sibTrans" presStyleLbl="sibTrans1D1" presStyleIdx="0" presStyleCnt="5"/>
      <dgm:spPr/>
      <dgm:t>
        <a:bodyPr/>
        <a:lstStyle/>
        <a:p>
          <a:endParaRPr lang="zh-CN" altLang="en-US"/>
        </a:p>
      </dgm:t>
    </dgm:pt>
    <dgm:pt modelId="{0A91809B-8299-4CB8-B3C9-28D901126CE1}" type="pres">
      <dgm:prSet presAssocID="{6E764295-1C97-4A8A-BB23-8F6587B65D20}" presName="connectorText" presStyleLbl="sibTrans1D1" presStyleIdx="0" presStyleCnt="5"/>
      <dgm:spPr/>
      <dgm:t>
        <a:bodyPr/>
        <a:lstStyle/>
        <a:p>
          <a:endParaRPr lang="zh-CN" altLang="en-US"/>
        </a:p>
      </dgm:t>
    </dgm:pt>
    <dgm:pt modelId="{0482690C-586E-41D6-8B40-4CA7581A9CE9}" type="pres">
      <dgm:prSet presAssocID="{047E9EF6-99D9-47D4-8421-7851F36A512F}" presName="node" presStyleLbl="node1" presStyleIdx="1" presStyleCnt="6" custScaleY="66827">
        <dgm:presLayoutVars>
          <dgm:bulletEnabled val="1"/>
        </dgm:presLayoutVars>
      </dgm:prSet>
      <dgm:spPr/>
      <dgm:t>
        <a:bodyPr/>
        <a:lstStyle/>
        <a:p>
          <a:endParaRPr lang="zh-CN" altLang="en-US"/>
        </a:p>
      </dgm:t>
    </dgm:pt>
    <dgm:pt modelId="{EBB69596-36AB-40F1-91C5-FC3350A00067}" type="pres">
      <dgm:prSet presAssocID="{B3A60D08-4CF1-4AD3-A554-8DA1472F6362}" presName="sibTrans" presStyleLbl="sibTrans1D1" presStyleIdx="1" presStyleCnt="5"/>
      <dgm:spPr/>
      <dgm:t>
        <a:bodyPr/>
        <a:lstStyle/>
        <a:p>
          <a:endParaRPr lang="zh-CN" altLang="en-US"/>
        </a:p>
      </dgm:t>
    </dgm:pt>
    <dgm:pt modelId="{9F0FF7A9-40E9-4C02-BFFF-6F0641C2389B}" type="pres">
      <dgm:prSet presAssocID="{B3A60D08-4CF1-4AD3-A554-8DA1472F6362}" presName="connectorText" presStyleLbl="sibTrans1D1" presStyleIdx="1" presStyleCnt="5"/>
      <dgm:spPr/>
      <dgm:t>
        <a:bodyPr/>
        <a:lstStyle/>
        <a:p>
          <a:endParaRPr lang="zh-CN" altLang="en-US"/>
        </a:p>
      </dgm:t>
    </dgm:pt>
    <dgm:pt modelId="{E5145E43-B450-47CE-B1E5-1482BCF4071D}" type="pres">
      <dgm:prSet presAssocID="{9B99C3CE-0550-4254-B164-BB9424E18E56}" presName="node" presStyleLbl="node1" presStyleIdx="2" presStyleCnt="6" custScaleY="64044">
        <dgm:presLayoutVars>
          <dgm:bulletEnabled val="1"/>
        </dgm:presLayoutVars>
      </dgm:prSet>
      <dgm:spPr/>
      <dgm:t>
        <a:bodyPr/>
        <a:lstStyle/>
        <a:p>
          <a:endParaRPr lang="zh-CN" altLang="en-US"/>
        </a:p>
      </dgm:t>
    </dgm:pt>
    <dgm:pt modelId="{31F3FE5F-74B2-48F8-89DC-AE29DBB498B0}" type="pres">
      <dgm:prSet presAssocID="{C20DFEDB-A5DA-48B1-860C-C64E9FB9889D}" presName="sibTrans" presStyleLbl="sibTrans1D1" presStyleIdx="2" presStyleCnt="5"/>
      <dgm:spPr/>
      <dgm:t>
        <a:bodyPr/>
        <a:lstStyle/>
        <a:p>
          <a:endParaRPr lang="zh-CN" altLang="en-US"/>
        </a:p>
      </dgm:t>
    </dgm:pt>
    <dgm:pt modelId="{EF27A438-6BA1-43B2-9139-DBAF3CBBEF89}" type="pres">
      <dgm:prSet presAssocID="{C20DFEDB-A5DA-48B1-860C-C64E9FB9889D}" presName="connectorText" presStyleLbl="sibTrans1D1" presStyleIdx="2" presStyleCnt="5"/>
      <dgm:spPr/>
      <dgm:t>
        <a:bodyPr/>
        <a:lstStyle/>
        <a:p>
          <a:endParaRPr lang="zh-CN" altLang="en-US"/>
        </a:p>
      </dgm:t>
    </dgm:pt>
    <dgm:pt modelId="{13492D71-E670-42C9-A619-1DE9B5F887F1}" type="pres">
      <dgm:prSet presAssocID="{4DBF9FC0-7F11-49D1-A13A-F9EF16035E78}" presName="node" presStyleLbl="node1" presStyleIdx="3" presStyleCnt="6" custScaleY="64044">
        <dgm:presLayoutVars>
          <dgm:bulletEnabled val="1"/>
        </dgm:presLayoutVars>
      </dgm:prSet>
      <dgm:spPr/>
      <dgm:t>
        <a:bodyPr/>
        <a:lstStyle/>
        <a:p>
          <a:endParaRPr lang="zh-CN" altLang="en-US"/>
        </a:p>
      </dgm:t>
    </dgm:pt>
    <dgm:pt modelId="{E85A6953-055C-454F-835D-7FF8096CA491}" type="pres">
      <dgm:prSet presAssocID="{627790A7-E5AF-4DEF-9847-DE068ABD657B}" presName="sibTrans" presStyleLbl="sibTrans1D1" presStyleIdx="3" presStyleCnt="5"/>
      <dgm:spPr/>
      <dgm:t>
        <a:bodyPr/>
        <a:lstStyle/>
        <a:p>
          <a:endParaRPr lang="zh-CN" altLang="en-US"/>
        </a:p>
      </dgm:t>
    </dgm:pt>
    <dgm:pt modelId="{EB69ECB2-9BFD-4754-8113-1A1F7EFC836E}" type="pres">
      <dgm:prSet presAssocID="{627790A7-E5AF-4DEF-9847-DE068ABD657B}" presName="connectorText" presStyleLbl="sibTrans1D1" presStyleIdx="3" presStyleCnt="5"/>
      <dgm:spPr/>
      <dgm:t>
        <a:bodyPr/>
        <a:lstStyle/>
        <a:p>
          <a:endParaRPr lang="zh-CN" altLang="en-US"/>
        </a:p>
      </dgm:t>
    </dgm:pt>
    <dgm:pt modelId="{F80816D7-392E-4741-B9A3-C73586F7EC67}" type="pres">
      <dgm:prSet presAssocID="{3B57DE3A-D0CA-4A4A-A50B-01FBE031AA69}" presName="node" presStyleLbl="node1" presStyleIdx="4" presStyleCnt="6" custScaleY="144061">
        <dgm:presLayoutVars>
          <dgm:bulletEnabled val="1"/>
        </dgm:presLayoutVars>
      </dgm:prSet>
      <dgm:spPr/>
      <dgm:t>
        <a:bodyPr/>
        <a:lstStyle/>
        <a:p>
          <a:endParaRPr lang="zh-CN" altLang="en-US"/>
        </a:p>
      </dgm:t>
    </dgm:pt>
    <dgm:pt modelId="{2F8536F5-5ABB-4BF8-925B-CD5CE96E3F1A}" type="pres">
      <dgm:prSet presAssocID="{D4875198-FB6C-46A1-9EC3-6A21426D178B}" presName="sibTrans" presStyleLbl="sibTrans1D1" presStyleIdx="4" presStyleCnt="5"/>
      <dgm:spPr/>
      <dgm:t>
        <a:bodyPr/>
        <a:lstStyle/>
        <a:p>
          <a:endParaRPr lang="zh-CN" altLang="en-US"/>
        </a:p>
      </dgm:t>
    </dgm:pt>
    <dgm:pt modelId="{085D750B-F4DF-4CE9-A501-B5B388C16641}" type="pres">
      <dgm:prSet presAssocID="{D4875198-FB6C-46A1-9EC3-6A21426D178B}" presName="connectorText" presStyleLbl="sibTrans1D1" presStyleIdx="4" presStyleCnt="5"/>
      <dgm:spPr/>
      <dgm:t>
        <a:bodyPr/>
        <a:lstStyle/>
        <a:p>
          <a:endParaRPr lang="zh-CN" altLang="en-US"/>
        </a:p>
      </dgm:t>
    </dgm:pt>
    <dgm:pt modelId="{34E878BD-55D2-4510-A067-55D0AA7235AE}" type="pres">
      <dgm:prSet presAssocID="{399C1FA4-E715-4E94-98E9-F63CCCF16977}" presName="node" presStyleLbl="node1" presStyleIdx="5" presStyleCnt="6" custScaleY="57757">
        <dgm:presLayoutVars>
          <dgm:bulletEnabled val="1"/>
        </dgm:presLayoutVars>
      </dgm:prSet>
      <dgm:spPr/>
      <dgm:t>
        <a:bodyPr/>
        <a:lstStyle/>
        <a:p>
          <a:endParaRPr lang="zh-CN" altLang="en-US"/>
        </a:p>
      </dgm:t>
    </dgm:pt>
  </dgm:ptLst>
  <dgm:cxnLst>
    <dgm:cxn modelId="{6810208D-8FAC-4D95-9A46-48258136F3B4}" srcId="{4BE40EF7-4FDB-46DC-AD5C-7AA9927BCDC4}" destId="{3B57DE3A-D0CA-4A4A-A50B-01FBE031AA69}" srcOrd="4" destOrd="0" parTransId="{98FA3677-4FAE-4C5E-B3CE-CF3B6D80F4A1}" sibTransId="{D4875198-FB6C-46A1-9EC3-6A21426D178B}"/>
    <dgm:cxn modelId="{1E867164-1462-4B7E-AAD9-04A065425CAF}" srcId="{4BE40EF7-4FDB-46DC-AD5C-7AA9927BCDC4}" destId="{4DBF9FC0-7F11-49D1-A13A-F9EF16035E78}" srcOrd="3" destOrd="0" parTransId="{716438C4-1259-4C94-B7A8-3756D5685E48}" sibTransId="{627790A7-E5AF-4DEF-9847-DE068ABD657B}"/>
    <dgm:cxn modelId="{5C5DF0BD-F039-44EF-85B8-BDC260C514D4}" type="presOf" srcId="{3B57DE3A-D0CA-4A4A-A50B-01FBE031AA69}" destId="{F80816D7-392E-4741-B9A3-C73586F7EC67}" srcOrd="0" destOrd="0" presId="urn:microsoft.com/office/officeart/2005/8/layout/bProcess3#1"/>
    <dgm:cxn modelId="{A722222E-CA14-44DB-8F4D-E3858D0903F0}" type="presOf" srcId="{6E764295-1C97-4A8A-BB23-8F6587B65D20}" destId="{0A91809B-8299-4CB8-B3C9-28D901126CE1}" srcOrd="1" destOrd="0" presId="urn:microsoft.com/office/officeart/2005/8/layout/bProcess3#1"/>
    <dgm:cxn modelId="{F7C313FF-373E-45AB-BB5A-DAE614814126}" srcId="{4BE40EF7-4FDB-46DC-AD5C-7AA9927BCDC4}" destId="{047E9EF6-99D9-47D4-8421-7851F36A512F}" srcOrd="1" destOrd="0" parTransId="{2AC7BC3F-1829-4928-9FDD-1BD085861192}" sibTransId="{B3A60D08-4CF1-4AD3-A554-8DA1472F6362}"/>
    <dgm:cxn modelId="{1B942F1B-5333-43C2-B740-3DDB2C0EC4C0}" type="presOf" srcId="{4BE40EF7-4FDB-46DC-AD5C-7AA9927BCDC4}" destId="{1623B4C5-2499-4637-B07C-6AE8AE2BD718}" srcOrd="0" destOrd="0" presId="urn:microsoft.com/office/officeart/2005/8/layout/bProcess3#1"/>
    <dgm:cxn modelId="{9C10D857-5DE3-49EB-8688-6E883AF6F16D}" srcId="{4BE40EF7-4FDB-46DC-AD5C-7AA9927BCDC4}" destId="{79A907BE-6A57-46F9-949B-2F83975E5013}" srcOrd="0" destOrd="0" parTransId="{27508ADE-09B9-4692-B3B1-997C0A038367}" sibTransId="{6E764295-1C97-4A8A-BB23-8F6587B65D20}"/>
    <dgm:cxn modelId="{46AC07F9-A4A5-4CC4-A0E7-CEACA5CDF75A}" srcId="{4BE40EF7-4FDB-46DC-AD5C-7AA9927BCDC4}" destId="{9B99C3CE-0550-4254-B164-BB9424E18E56}" srcOrd="2" destOrd="0" parTransId="{CF18C7ED-262E-47EB-A8BC-BC18A4B2756C}" sibTransId="{C20DFEDB-A5DA-48B1-860C-C64E9FB9889D}"/>
    <dgm:cxn modelId="{1E85D73E-E01D-4D17-914D-5EF4673E099F}" type="presOf" srcId="{D4875198-FB6C-46A1-9EC3-6A21426D178B}" destId="{085D750B-F4DF-4CE9-A501-B5B388C16641}" srcOrd="1" destOrd="0" presId="urn:microsoft.com/office/officeart/2005/8/layout/bProcess3#1"/>
    <dgm:cxn modelId="{8AB1B8BB-0BD3-4F2C-A596-3ADE8E64728F}" type="presOf" srcId="{D4875198-FB6C-46A1-9EC3-6A21426D178B}" destId="{2F8536F5-5ABB-4BF8-925B-CD5CE96E3F1A}" srcOrd="0" destOrd="0" presId="urn:microsoft.com/office/officeart/2005/8/layout/bProcess3#1"/>
    <dgm:cxn modelId="{8AEC0FFE-2138-439E-9896-B80D4FB68E47}" type="presOf" srcId="{4DBF9FC0-7F11-49D1-A13A-F9EF16035E78}" destId="{13492D71-E670-42C9-A619-1DE9B5F887F1}" srcOrd="0" destOrd="0" presId="urn:microsoft.com/office/officeart/2005/8/layout/bProcess3#1"/>
    <dgm:cxn modelId="{FDFCCFC3-460A-4C8C-91D7-93C8BC818686}" type="presOf" srcId="{9B99C3CE-0550-4254-B164-BB9424E18E56}" destId="{E5145E43-B450-47CE-B1E5-1482BCF4071D}" srcOrd="0" destOrd="0" presId="urn:microsoft.com/office/officeart/2005/8/layout/bProcess3#1"/>
    <dgm:cxn modelId="{863446AA-2343-415A-8A4F-24281146B06D}" type="presOf" srcId="{79A907BE-6A57-46F9-949B-2F83975E5013}" destId="{2FBE2C1E-1D94-400F-A227-985D4DA10085}" srcOrd="0" destOrd="0" presId="urn:microsoft.com/office/officeart/2005/8/layout/bProcess3#1"/>
    <dgm:cxn modelId="{3806D023-E83C-4CC1-AF41-69A723C2505D}" type="presOf" srcId="{047E9EF6-99D9-47D4-8421-7851F36A512F}" destId="{0482690C-586E-41D6-8B40-4CA7581A9CE9}" srcOrd="0" destOrd="0" presId="urn:microsoft.com/office/officeart/2005/8/layout/bProcess3#1"/>
    <dgm:cxn modelId="{377CD20A-D911-4B52-A439-9BD233C7F781}" type="presOf" srcId="{B3A60D08-4CF1-4AD3-A554-8DA1472F6362}" destId="{EBB69596-36AB-40F1-91C5-FC3350A00067}" srcOrd="0" destOrd="0" presId="urn:microsoft.com/office/officeart/2005/8/layout/bProcess3#1"/>
    <dgm:cxn modelId="{218AB2D3-E7B2-4FED-8947-9D3F73D7990E}" type="presOf" srcId="{C20DFEDB-A5DA-48B1-860C-C64E9FB9889D}" destId="{31F3FE5F-74B2-48F8-89DC-AE29DBB498B0}" srcOrd="0" destOrd="0" presId="urn:microsoft.com/office/officeart/2005/8/layout/bProcess3#1"/>
    <dgm:cxn modelId="{9CB903B5-B7B3-4A61-A1EF-30B3B9348F46}" type="presOf" srcId="{399C1FA4-E715-4E94-98E9-F63CCCF16977}" destId="{34E878BD-55D2-4510-A067-55D0AA7235AE}" srcOrd="0" destOrd="0" presId="urn:microsoft.com/office/officeart/2005/8/layout/bProcess3#1"/>
    <dgm:cxn modelId="{05128DF6-81B2-4DA2-A9B7-DDF542BF281C}" type="presOf" srcId="{627790A7-E5AF-4DEF-9847-DE068ABD657B}" destId="{EB69ECB2-9BFD-4754-8113-1A1F7EFC836E}" srcOrd="1" destOrd="0" presId="urn:microsoft.com/office/officeart/2005/8/layout/bProcess3#1"/>
    <dgm:cxn modelId="{0B7B52D7-5C08-481B-908D-881CC2D16325}" type="presOf" srcId="{C20DFEDB-A5DA-48B1-860C-C64E9FB9889D}" destId="{EF27A438-6BA1-43B2-9139-DBAF3CBBEF89}" srcOrd="1" destOrd="0" presId="urn:microsoft.com/office/officeart/2005/8/layout/bProcess3#1"/>
    <dgm:cxn modelId="{5ECC85D0-A775-4AD6-8F2E-973E489B1974}" srcId="{4BE40EF7-4FDB-46DC-AD5C-7AA9927BCDC4}" destId="{399C1FA4-E715-4E94-98E9-F63CCCF16977}" srcOrd="5" destOrd="0" parTransId="{36F53CA9-287E-4AFA-887D-42B26A80B94D}" sibTransId="{1B1CECE2-36D3-4CDF-9121-724033B1632C}"/>
    <dgm:cxn modelId="{114D975D-DF89-4603-B5F0-FAA789A257C1}" type="presOf" srcId="{6E764295-1C97-4A8A-BB23-8F6587B65D20}" destId="{9F73252C-5345-45F1-A6FA-69E44781CCB0}" srcOrd="0" destOrd="0" presId="urn:microsoft.com/office/officeart/2005/8/layout/bProcess3#1"/>
    <dgm:cxn modelId="{9C5379BE-D148-4F28-A7B5-ADB0C1781A34}" type="presOf" srcId="{627790A7-E5AF-4DEF-9847-DE068ABD657B}" destId="{E85A6953-055C-454F-835D-7FF8096CA491}" srcOrd="0" destOrd="0" presId="urn:microsoft.com/office/officeart/2005/8/layout/bProcess3#1"/>
    <dgm:cxn modelId="{88730BED-384E-4A15-8FFB-B5EF7F9CF0A5}" type="presOf" srcId="{B3A60D08-4CF1-4AD3-A554-8DA1472F6362}" destId="{9F0FF7A9-40E9-4C02-BFFF-6F0641C2389B}" srcOrd="1" destOrd="0" presId="urn:microsoft.com/office/officeart/2005/8/layout/bProcess3#1"/>
    <dgm:cxn modelId="{E7C50905-85B6-4F62-BDFA-0EBFA31F076A}" type="presParOf" srcId="{1623B4C5-2499-4637-B07C-6AE8AE2BD718}" destId="{2FBE2C1E-1D94-400F-A227-985D4DA10085}" srcOrd="0" destOrd="0" presId="urn:microsoft.com/office/officeart/2005/8/layout/bProcess3#1"/>
    <dgm:cxn modelId="{FD8EB04A-6B70-4647-8B0F-B4BC995C8C16}" type="presParOf" srcId="{1623B4C5-2499-4637-B07C-6AE8AE2BD718}" destId="{9F73252C-5345-45F1-A6FA-69E44781CCB0}" srcOrd="1" destOrd="0" presId="urn:microsoft.com/office/officeart/2005/8/layout/bProcess3#1"/>
    <dgm:cxn modelId="{03F88DD4-5190-4B96-9747-BA8CA3A16D77}" type="presParOf" srcId="{9F73252C-5345-45F1-A6FA-69E44781CCB0}" destId="{0A91809B-8299-4CB8-B3C9-28D901126CE1}" srcOrd="0" destOrd="0" presId="urn:microsoft.com/office/officeart/2005/8/layout/bProcess3#1"/>
    <dgm:cxn modelId="{32470766-E7EC-4C2A-9C8A-6064B2E45B80}" type="presParOf" srcId="{1623B4C5-2499-4637-B07C-6AE8AE2BD718}" destId="{0482690C-586E-41D6-8B40-4CA7581A9CE9}" srcOrd="2" destOrd="0" presId="urn:microsoft.com/office/officeart/2005/8/layout/bProcess3#1"/>
    <dgm:cxn modelId="{2C19209F-2333-434B-9677-7B6ABE8423FB}" type="presParOf" srcId="{1623B4C5-2499-4637-B07C-6AE8AE2BD718}" destId="{EBB69596-36AB-40F1-91C5-FC3350A00067}" srcOrd="3" destOrd="0" presId="urn:microsoft.com/office/officeart/2005/8/layout/bProcess3#1"/>
    <dgm:cxn modelId="{AA313693-0BD1-44C1-9A6D-C79B07DF8CF9}" type="presParOf" srcId="{EBB69596-36AB-40F1-91C5-FC3350A00067}" destId="{9F0FF7A9-40E9-4C02-BFFF-6F0641C2389B}" srcOrd="0" destOrd="0" presId="urn:microsoft.com/office/officeart/2005/8/layout/bProcess3#1"/>
    <dgm:cxn modelId="{5CBE7DBD-83CC-4AC9-9505-801B5F96FA24}" type="presParOf" srcId="{1623B4C5-2499-4637-B07C-6AE8AE2BD718}" destId="{E5145E43-B450-47CE-B1E5-1482BCF4071D}" srcOrd="4" destOrd="0" presId="urn:microsoft.com/office/officeart/2005/8/layout/bProcess3#1"/>
    <dgm:cxn modelId="{00E8B227-9EE7-438E-850F-36CF5FAAC171}" type="presParOf" srcId="{1623B4C5-2499-4637-B07C-6AE8AE2BD718}" destId="{31F3FE5F-74B2-48F8-89DC-AE29DBB498B0}" srcOrd="5" destOrd="0" presId="urn:microsoft.com/office/officeart/2005/8/layout/bProcess3#1"/>
    <dgm:cxn modelId="{3642CB74-C2FC-4EA2-B377-1508086C41E3}" type="presParOf" srcId="{31F3FE5F-74B2-48F8-89DC-AE29DBB498B0}" destId="{EF27A438-6BA1-43B2-9139-DBAF3CBBEF89}" srcOrd="0" destOrd="0" presId="urn:microsoft.com/office/officeart/2005/8/layout/bProcess3#1"/>
    <dgm:cxn modelId="{A113C986-CA4D-45A8-BE6A-D4564395D258}" type="presParOf" srcId="{1623B4C5-2499-4637-B07C-6AE8AE2BD718}" destId="{13492D71-E670-42C9-A619-1DE9B5F887F1}" srcOrd="6" destOrd="0" presId="urn:microsoft.com/office/officeart/2005/8/layout/bProcess3#1"/>
    <dgm:cxn modelId="{188AB23D-766A-4D59-AC49-90CA9065CEB6}" type="presParOf" srcId="{1623B4C5-2499-4637-B07C-6AE8AE2BD718}" destId="{E85A6953-055C-454F-835D-7FF8096CA491}" srcOrd="7" destOrd="0" presId="urn:microsoft.com/office/officeart/2005/8/layout/bProcess3#1"/>
    <dgm:cxn modelId="{0B26EE4A-B3A6-4396-8F67-1DEB6F00D720}" type="presParOf" srcId="{E85A6953-055C-454F-835D-7FF8096CA491}" destId="{EB69ECB2-9BFD-4754-8113-1A1F7EFC836E}" srcOrd="0" destOrd="0" presId="urn:microsoft.com/office/officeart/2005/8/layout/bProcess3#1"/>
    <dgm:cxn modelId="{23E79CF8-22D6-4056-B979-16FB93082D35}" type="presParOf" srcId="{1623B4C5-2499-4637-B07C-6AE8AE2BD718}" destId="{F80816D7-392E-4741-B9A3-C73586F7EC67}" srcOrd="8" destOrd="0" presId="urn:microsoft.com/office/officeart/2005/8/layout/bProcess3#1"/>
    <dgm:cxn modelId="{EF330F55-44F2-442F-9491-D639C2C2A9D8}" type="presParOf" srcId="{1623B4C5-2499-4637-B07C-6AE8AE2BD718}" destId="{2F8536F5-5ABB-4BF8-925B-CD5CE96E3F1A}" srcOrd="9" destOrd="0" presId="urn:microsoft.com/office/officeart/2005/8/layout/bProcess3#1"/>
    <dgm:cxn modelId="{6C42894A-5EFF-4669-8B2E-2B0BD4E8FB52}" type="presParOf" srcId="{2F8536F5-5ABB-4BF8-925B-CD5CE96E3F1A}" destId="{085D750B-F4DF-4CE9-A501-B5B388C16641}" srcOrd="0" destOrd="0" presId="urn:microsoft.com/office/officeart/2005/8/layout/bProcess3#1"/>
    <dgm:cxn modelId="{7E537841-A632-4796-BBFD-39B29D963B37}" type="presParOf" srcId="{1623B4C5-2499-4637-B07C-6AE8AE2BD718}" destId="{34E878BD-55D2-4510-A067-55D0AA7235AE}" srcOrd="10" destOrd="0" presId="urn:microsoft.com/office/officeart/2005/8/layout/bProcess3#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3252C-5345-45F1-A6FA-69E44781CCB0}">
      <dsp:nvSpPr>
        <dsp:cNvPr id="0" name=""/>
        <dsp:cNvSpPr/>
      </dsp:nvSpPr>
      <dsp:spPr bwMode="white">
        <a:xfrm>
          <a:off x="1755663" y="706350"/>
          <a:ext cx="373427" cy="91440"/>
        </a:xfrm>
        <a:custGeom>
          <a:avLst/>
          <a:gdLst/>
          <a:ahLst/>
          <a:cxnLst/>
          <a:rect l="0" t="0" r="0" b="0"/>
          <a:pathLst>
            <a:path>
              <a:moveTo>
                <a:pt x="0" y="45720"/>
              </a:moveTo>
              <a:lnTo>
                <a:pt x="37342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32276" y="750050"/>
        <a:ext cx="20201" cy="4040"/>
      </dsp:txXfrm>
    </dsp:sp>
    <dsp:sp modelId="{2FBE2C1E-1D94-400F-A227-985D4DA10085}">
      <dsp:nvSpPr>
        <dsp:cNvPr id="0" name=""/>
        <dsp:cNvSpPr/>
      </dsp:nvSpPr>
      <dsp:spPr bwMode="white">
        <a:xfrm>
          <a:off x="822" y="399897"/>
          <a:ext cx="1756640" cy="7043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登录账户</a:t>
          </a:r>
        </a:p>
      </dsp:txBody>
      <dsp:txXfrm>
        <a:off x="822" y="399897"/>
        <a:ext cx="1756640" cy="704346"/>
      </dsp:txXfrm>
    </dsp:sp>
    <dsp:sp modelId="{EBB69596-36AB-40F1-91C5-FC3350A00067}">
      <dsp:nvSpPr>
        <dsp:cNvPr id="0" name=""/>
        <dsp:cNvSpPr/>
      </dsp:nvSpPr>
      <dsp:spPr bwMode="white">
        <a:xfrm>
          <a:off x="879143" y="1102443"/>
          <a:ext cx="2160667" cy="373427"/>
        </a:xfrm>
        <a:custGeom>
          <a:avLst/>
          <a:gdLst/>
          <a:ahLst/>
          <a:cxnLst/>
          <a:rect l="0" t="0" r="0" b="0"/>
          <a:pathLst>
            <a:path>
              <a:moveTo>
                <a:pt x="2160667" y="0"/>
              </a:moveTo>
              <a:lnTo>
                <a:pt x="2160667" y="203813"/>
              </a:lnTo>
              <a:lnTo>
                <a:pt x="0" y="203813"/>
              </a:lnTo>
              <a:lnTo>
                <a:pt x="0" y="373427"/>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04524" y="1287136"/>
        <a:ext cx="109905" cy="4040"/>
      </dsp:txXfrm>
    </dsp:sp>
    <dsp:sp modelId="{0482690C-586E-41D6-8B40-4CA7581A9CE9}">
      <dsp:nvSpPr>
        <dsp:cNvPr id="0" name=""/>
        <dsp:cNvSpPr/>
      </dsp:nvSpPr>
      <dsp:spPr bwMode="white">
        <a:xfrm>
          <a:off x="2161490" y="399897"/>
          <a:ext cx="1756640" cy="70434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挑选商品</a:t>
          </a:r>
        </a:p>
      </dsp:txBody>
      <dsp:txXfrm>
        <a:off x="2161490" y="399897"/>
        <a:ext cx="1756640" cy="704346"/>
      </dsp:txXfrm>
    </dsp:sp>
    <dsp:sp modelId="{31F3FE5F-74B2-48F8-89DC-AE29DBB498B0}">
      <dsp:nvSpPr>
        <dsp:cNvPr id="0" name=""/>
        <dsp:cNvSpPr/>
      </dsp:nvSpPr>
      <dsp:spPr bwMode="white">
        <a:xfrm>
          <a:off x="1755663" y="1800057"/>
          <a:ext cx="373427" cy="91440"/>
        </a:xfrm>
        <a:custGeom>
          <a:avLst/>
          <a:gdLst/>
          <a:ahLst/>
          <a:cxnLst/>
          <a:rect l="0" t="0" r="0" b="0"/>
          <a:pathLst>
            <a:path>
              <a:moveTo>
                <a:pt x="0" y="45720"/>
              </a:moveTo>
              <a:lnTo>
                <a:pt x="37342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32276" y="1843757"/>
        <a:ext cx="20201" cy="4040"/>
      </dsp:txXfrm>
    </dsp:sp>
    <dsp:sp modelId="{E5145E43-B450-47CE-B1E5-1482BCF4071D}">
      <dsp:nvSpPr>
        <dsp:cNvPr id="0" name=""/>
        <dsp:cNvSpPr/>
      </dsp:nvSpPr>
      <dsp:spPr bwMode="white">
        <a:xfrm>
          <a:off x="822" y="1508270"/>
          <a:ext cx="1756640" cy="67501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提交</a:t>
          </a:r>
          <a:r>
            <a:rPr lang="zh-CN" altLang="en-US" sz="1300" kern="1200" dirty="0" smtClean="0"/>
            <a:t>订单、签订合同</a:t>
          </a:r>
          <a:endParaRPr lang="zh-CN" altLang="en-US" sz="1300" kern="1200" dirty="0"/>
        </a:p>
      </dsp:txBody>
      <dsp:txXfrm>
        <a:off x="822" y="1508270"/>
        <a:ext cx="1756640" cy="675013"/>
      </dsp:txXfrm>
    </dsp:sp>
    <dsp:sp modelId="{E85A6953-055C-454F-835D-7FF8096CA491}">
      <dsp:nvSpPr>
        <dsp:cNvPr id="0" name=""/>
        <dsp:cNvSpPr/>
      </dsp:nvSpPr>
      <dsp:spPr bwMode="white">
        <a:xfrm>
          <a:off x="879143" y="2181484"/>
          <a:ext cx="2160667" cy="373427"/>
        </a:xfrm>
        <a:custGeom>
          <a:avLst/>
          <a:gdLst/>
          <a:ahLst/>
          <a:cxnLst/>
          <a:rect l="0" t="0" r="0" b="0"/>
          <a:pathLst>
            <a:path>
              <a:moveTo>
                <a:pt x="2160667" y="0"/>
              </a:moveTo>
              <a:lnTo>
                <a:pt x="2160667" y="203813"/>
              </a:lnTo>
              <a:lnTo>
                <a:pt x="0" y="203813"/>
              </a:lnTo>
              <a:lnTo>
                <a:pt x="0" y="373427"/>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04524" y="2366177"/>
        <a:ext cx="109905" cy="4040"/>
      </dsp:txXfrm>
    </dsp:sp>
    <dsp:sp modelId="{13492D71-E670-42C9-A619-1DE9B5F887F1}">
      <dsp:nvSpPr>
        <dsp:cNvPr id="0" name=""/>
        <dsp:cNvSpPr/>
      </dsp:nvSpPr>
      <dsp:spPr bwMode="white">
        <a:xfrm>
          <a:off x="2161490" y="1508270"/>
          <a:ext cx="1756640" cy="67501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solidFill>
                <a:schemeClr val="bg1"/>
              </a:solidFill>
            </a:rPr>
            <a:t>验货验票</a:t>
          </a:r>
        </a:p>
      </dsp:txBody>
      <dsp:txXfrm>
        <a:off x="2161490" y="1508270"/>
        <a:ext cx="1756640" cy="675013"/>
      </dsp:txXfrm>
    </dsp:sp>
    <dsp:sp modelId="{2F8536F5-5ABB-4BF8-925B-CD5CE96E3F1A}">
      <dsp:nvSpPr>
        <dsp:cNvPr id="0" name=""/>
        <dsp:cNvSpPr/>
      </dsp:nvSpPr>
      <dsp:spPr bwMode="white">
        <a:xfrm>
          <a:off x="1755663" y="2962194"/>
          <a:ext cx="373427" cy="91440"/>
        </a:xfrm>
        <a:custGeom>
          <a:avLst/>
          <a:gdLst/>
          <a:ahLst/>
          <a:cxnLst/>
          <a:rect l="0" t="0" r="0" b="0"/>
          <a:pathLst>
            <a:path>
              <a:moveTo>
                <a:pt x="0" y="45720"/>
              </a:moveTo>
              <a:lnTo>
                <a:pt x="37342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32276" y="3005894"/>
        <a:ext cx="20201" cy="4040"/>
      </dsp:txXfrm>
    </dsp:sp>
    <dsp:sp modelId="{F80816D7-392E-4741-B9A3-C73586F7EC67}">
      <dsp:nvSpPr>
        <dsp:cNvPr id="0" name=""/>
        <dsp:cNvSpPr/>
      </dsp:nvSpPr>
      <dsp:spPr bwMode="white">
        <a:xfrm>
          <a:off x="822" y="2587311"/>
          <a:ext cx="1756640" cy="84120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支付货款</a:t>
          </a:r>
        </a:p>
      </dsp:txBody>
      <dsp:txXfrm>
        <a:off x="822" y="2587311"/>
        <a:ext cx="1756640" cy="841205"/>
      </dsp:txXfrm>
    </dsp:sp>
    <dsp:sp modelId="{34E878BD-55D2-4510-A067-55D0AA7235AE}">
      <dsp:nvSpPr>
        <dsp:cNvPr id="0" name=""/>
        <dsp:cNvSpPr/>
      </dsp:nvSpPr>
      <dsp:spPr bwMode="white">
        <a:xfrm>
          <a:off x="2161490" y="2587311"/>
          <a:ext cx="1756640" cy="84120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zh-CN" altLang="en-US" sz="1300" b="1" kern="1200" dirty="0" smtClean="0">
              <a:solidFill>
                <a:srgbClr val="FF0000"/>
              </a:solidFill>
            </a:rPr>
            <a:t>网银支付或</a:t>
          </a:r>
          <a:endParaRPr lang="en-US" altLang="zh-CN" sz="1300" b="1" kern="1200" dirty="0" smtClean="0">
            <a:solidFill>
              <a:srgbClr val="FF0000"/>
            </a:solidFill>
          </a:endParaRPr>
        </a:p>
        <a:p>
          <a:pPr lvl="0" algn="ctr" defTabSz="577850">
            <a:lnSpc>
              <a:spcPct val="90000"/>
            </a:lnSpc>
            <a:spcBef>
              <a:spcPct val="0"/>
            </a:spcBef>
            <a:spcAft>
              <a:spcPct val="35000"/>
            </a:spcAft>
          </a:pPr>
          <a:r>
            <a:rPr lang="zh-CN" altLang="en-US" sz="1300" b="1" kern="1200" dirty="0" smtClean="0">
              <a:solidFill>
                <a:srgbClr val="FF0000"/>
              </a:solidFill>
            </a:rPr>
            <a:t>上传支付凭证</a:t>
          </a:r>
          <a:endParaRPr altLang="en-US" sz="1300" b="1" kern="1200" dirty="0">
            <a:solidFill>
              <a:srgbClr val="FF0000"/>
            </a:solidFill>
          </a:endParaRPr>
        </a:p>
      </dsp:txBody>
      <dsp:txXfrm>
        <a:off x="2161490" y="2587311"/>
        <a:ext cx="1756640" cy="8412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3252C-5345-45F1-A6FA-69E44781CCB0}">
      <dsp:nvSpPr>
        <dsp:cNvPr id="0" name=""/>
        <dsp:cNvSpPr/>
      </dsp:nvSpPr>
      <dsp:spPr bwMode="white">
        <a:xfrm>
          <a:off x="1706146" y="739093"/>
          <a:ext cx="362043" cy="91440"/>
        </a:xfrm>
        <a:custGeom>
          <a:avLst/>
          <a:gdLst/>
          <a:ahLst/>
          <a:cxnLst/>
          <a:rect l="0" t="0" r="0" b="0"/>
          <a:pathLst>
            <a:path>
              <a:moveTo>
                <a:pt x="0" y="45720"/>
              </a:moveTo>
              <a:lnTo>
                <a:pt x="3620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77351" y="782850"/>
        <a:ext cx="19632" cy="3926"/>
      </dsp:txXfrm>
    </dsp:sp>
    <dsp:sp modelId="{2FBE2C1E-1D94-400F-A227-985D4DA10085}">
      <dsp:nvSpPr>
        <dsp:cNvPr id="0" name=""/>
        <dsp:cNvSpPr/>
      </dsp:nvSpPr>
      <dsp:spPr bwMode="white">
        <a:xfrm>
          <a:off x="799" y="442563"/>
          <a:ext cx="1707146" cy="6845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100000"/>
            </a:lnSpc>
            <a:spcBef>
              <a:spcPct val="0"/>
            </a:spcBef>
            <a:spcAft>
              <a:spcPct val="35000"/>
            </a:spcAft>
          </a:pPr>
          <a:r>
            <a:rPr lang="zh-CN" altLang="en-US" sz="1200" kern="1200" dirty="0"/>
            <a:t>登录账户</a:t>
          </a:r>
        </a:p>
      </dsp:txBody>
      <dsp:txXfrm>
        <a:off x="799" y="442563"/>
        <a:ext cx="1707146" cy="684500"/>
      </dsp:txXfrm>
    </dsp:sp>
    <dsp:sp modelId="{EBB69596-36AB-40F1-91C5-FC3350A00067}">
      <dsp:nvSpPr>
        <dsp:cNvPr id="0" name=""/>
        <dsp:cNvSpPr/>
      </dsp:nvSpPr>
      <dsp:spPr bwMode="white">
        <a:xfrm>
          <a:off x="854372" y="1125264"/>
          <a:ext cx="2099790" cy="362043"/>
        </a:xfrm>
        <a:custGeom>
          <a:avLst/>
          <a:gdLst/>
          <a:ahLst/>
          <a:cxnLst/>
          <a:rect l="0" t="0" r="0" b="0"/>
          <a:pathLst>
            <a:path>
              <a:moveTo>
                <a:pt x="2099790" y="0"/>
              </a:moveTo>
              <a:lnTo>
                <a:pt x="2099790" y="198121"/>
              </a:lnTo>
              <a:lnTo>
                <a:pt x="0" y="198121"/>
              </a:lnTo>
              <a:lnTo>
                <a:pt x="0" y="362043"/>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50863" y="1304323"/>
        <a:ext cx="106809" cy="3926"/>
      </dsp:txXfrm>
    </dsp:sp>
    <dsp:sp modelId="{0482690C-586E-41D6-8B40-4CA7581A9CE9}">
      <dsp:nvSpPr>
        <dsp:cNvPr id="0" name=""/>
        <dsp:cNvSpPr/>
      </dsp:nvSpPr>
      <dsp:spPr bwMode="white">
        <a:xfrm>
          <a:off x="2100589" y="442563"/>
          <a:ext cx="1707146" cy="6845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100000"/>
            </a:lnSpc>
            <a:spcBef>
              <a:spcPct val="0"/>
            </a:spcBef>
            <a:spcAft>
              <a:spcPct val="35000"/>
            </a:spcAft>
          </a:pPr>
          <a:r>
            <a:rPr lang="zh-CN" altLang="en-US" sz="1200" kern="1200"/>
            <a:t>挑选商品</a:t>
          </a:r>
        </a:p>
      </dsp:txBody>
      <dsp:txXfrm>
        <a:off x="2100589" y="442563"/>
        <a:ext cx="1707146" cy="684500"/>
      </dsp:txXfrm>
    </dsp:sp>
    <dsp:sp modelId="{31F3FE5F-74B2-48F8-89DC-AE29DBB498B0}">
      <dsp:nvSpPr>
        <dsp:cNvPr id="0" name=""/>
        <dsp:cNvSpPr/>
      </dsp:nvSpPr>
      <dsp:spPr bwMode="white">
        <a:xfrm>
          <a:off x="1706146" y="1801985"/>
          <a:ext cx="362043" cy="91440"/>
        </a:xfrm>
        <a:custGeom>
          <a:avLst/>
          <a:gdLst/>
          <a:ahLst/>
          <a:cxnLst/>
          <a:rect l="0" t="0" r="0" b="0"/>
          <a:pathLst>
            <a:path>
              <a:moveTo>
                <a:pt x="0" y="45720"/>
              </a:moveTo>
              <a:lnTo>
                <a:pt x="3620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77351" y="1845742"/>
        <a:ext cx="19632" cy="3926"/>
      </dsp:txXfrm>
    </dsp:sp>
    <dsp:sp modelId="{E5145E43-B450-47CE-B1E5-1482BCF4071D}">
      <dsp:nvSpPr>
        <dsp:cNvPr id="0" name=""/>
        <dsp:cNvSpPr/>
      </dsp:nvSpPr>
      <dsp:spPr bwMode="white">
        <a:xfrm>
          <a:off x="799" y="1519708"/>
          <a:ext cx="1707146" cy="65599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100000"/>
            </a:lnSpc>
            <a:spcBef>
              <a:spcPct val="0"/>
            </a:spcBef>
            <a:spcAft>
              <a:spcPct val="35000"/>
            </a:spcAft>
          </a:pPr>
          <a:r>
            <a:rPr lang="zh-CN" altLang="en-US" sz="1200" kern="1200" dirty="0"/>
            <a:t>提交</a:t>
          </a:r>
          <a:r>
            <a:rPr lang="zh-CN" altLang="en-US" sz="1200" kern="1200" dirty="0" smtClean="0"/>
            <a:t>订单、签订合同</a:t>
          </a:r>
          <a:endParaRPr lang="zh-CN" altLang="en-US" sz="1200" kern="1200" dirty="0"/>
        </a:p>
      </dsp:txBody>
      <dsp:txXfrm>
        <a:off x="799" y="1519708"/>
        <a:ext cx="1707146" cy="655994"/>
      </dsp:txXfrm>
    </dsp:sp>
    <dsp:sp modelId="{E85A6953-055C-454F-835D-7FF8096CA491}">
      <dsp:nvSpPr>
        <dsp:cNvPr id="0" name=""/>
        <dsp:cNvSpPr/>
      </dsp:nvSpPr>
      <dsp:spPr bwMode="white">
        <a:xfrm>
          <a:off x="854372" y="2173903"/>
          <a:ext cx="2099790" cy="362043"/>
        </a:xfrm>
        <a:custGeom>
          <a:avLst/>
          <a:gdLst/>
          <a:ahLst/>
          <a:cxnLst/>
          <a:rect l="0" t="0" r="0" b="0"/>
          <a:pathLst>
            <a:path>
              <a:moveTo>
                <a:pt x="2099790" y="0"/>
              </a:moveTo>
              <a:lnTo>
                <a:pt x="2099790" y="198121"/>
              </a:lnTo>
              <a:lnTo>
                <a:pt x="0" y="198121"/>
              </a:lnTo>
              <a:lnTo>
                <a:pt x="0" y="362043"/>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50863" y="2352961"/>
        <a:ext cx="106809" cy="3926"/>
      </dsp:txXfrm>
    </dsp:sp>
    <dsp:sp modelId="{13492D71-E670-42C9-A619-1DE9B5F887F1}">
      <dsp:nvSpPr>
        <dsp:cNvPr id="0" name=""/>
        <dsp:cNvSpPr/>
      </dsp:nvSpPr>
      <dsp:spPr bwMode="white">
        <a:xfrm>
          <a:off x="2100589" y="1519708"/>
          <a:ext cx="1707146" cy="65599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100000"/>
            </a:lnSpc>
            <a:spcBef>
              <a:spcPct val="0"/>
            </a:spcBef>
            <a:spcAft>
              <a:spcPct val="35000"/>
            </a:spcAft>
          </a:pPr>
          <a:r>
            <a:rPr lang="zh-CN" altLang="en-US" sz="1200" kern="1200" dirty="0" smtClean="0"/>
            <a:t>支付货款</a:t>
          </a:r>
          <a:endParaRPr lang="zh-CN" altLang="en-US" sz="1200" kern="1200" dirty="0">
            <a:solidFill>
              <a:schemeClr val="bg1"/>
            </a:solidFill>
          </a:endParaRPr>
        </a:p>
      </dsp:txBody>
      <dsp:txXfrm>
        <a:off x="2100589" y="1519708"/>
        <a:ext cx="1707146" cy="655994"/>
      </dsp:txXfrm>
    </dsp:sp>
    <dsp:sp modelId="{2F8536F5-5ABB-4BF8-925B-CD5CE96E3F1A}">
      <dsp:nvSpPr>
        <dsp:cNvPr id="0" name=""/>
        <dsp:cNvSpPr/>
      </dsp:nvSpPr>
      <dsp:spPr bwMode="white">
        <a:xfrm>
          <a:off x="1706146" y="2931379"/>
          <a:ext cx="362043" cy="91440"/>
        </a:xfrm>
        <a:custGeom>
          <a:avLst/>
          <a:gdLst/>
          <a:ahLst/>
          <a:cxnLst/>
          <a:rect l="0" t="0" r="0" b="0"/>
          <a:pathLst>
            <a:path>
              <a:moveTo>
                <a:pt x="0" y="45720"/>
              </a:moveTo>
              <a:lnTo>
                <a:pt x="3620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77351" y="2975135"/>
        <a:ext cx="19632" cy="3926"/>
      </dsp:txXfrm>
    </dsp:sp>
    <dsp:sp modelId="{F80816D7-392E-4741-B9A3-C73586F7EC67}">
      <dsp:nvSpPr>
        <dsp:cNvPr id="0" name=""/>
        <dsp:cNvSpPr/>
      </dsp:nvSpPr>
      <dsp:spPr bwMode="white">
        <a:xfrm>
          <a:off x="799" y="2568346"/>
          <a:ext cx="1707146" cy="81750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100000"/>
            </a:lnSpc>
            <a:spcBef>
              <a:spcPct val="0"/>
            </a:spcBef>
            <a:spcAft>
              <a:spcPct val="35000"/>
            </a:spcAft>
          </a:pPr>
          <a:r>
            <a:rPr lang="zh-CN" altLang="en-US" sz="1200" b="1" kern="1200" dirty="0" smtClean="0">
              <a:solidFill>
                <a:srgbClr val="FF0000"/>
              </a:solidFill>
            </a:rPr>
            <a:t>网银支付或</a:t>
          </a:r>
          <a:endParaRPr lang="en-US" altLang="zh-CN" sz="1200" b="1" kern="1200" dirty="0" smtClean="0">
            <a:solidFill>
              <a:srgbClr val="FF0000"/>
            </a:solidFill>
          </a:endParaRPr>
        </a:p>
        <a:p>
          <a:pPr lvl="0" algn="ctr" defTabSz="533400">
            <a:lnSpc>
              <a:spcPct val="100000"/>
            </a:lnSpc>
            <a:spcBef>
              <a:spcPct val="0"/>
            </a:spcBef>
            <a:spcAft>
              <a:spcPct val="35000"/>
            </a:spcAft>
          </a:pPr>
          <a:r>
            <a:rPr lang="zh-CN" altLang="en-US" sz="1200" b="1" kern="1200" dirty="0" smtClean="0">
              <a:solidFill>
                <a:srgbClr val="FF0000"/>
              </a:solidFill>
            </a:rPr>
            <a:t>上传支付凭证</a:t>
          </a:r>
          <a:endParaRPr lang="zh-CN" altLang="en-US" sz="1200" b="1" kern="1200" dirty="0">
            <a:solidFill>
              <a:srgbClr val="FF0000"/>
            </a:solidFill>
          </a:endParaRPr>
        </a:p>
      </dsp:txBody>
      <dsp:txXfrm>
        <a:off x="799" y="2568346"/>
        <a:ext cx="1707146" cy="817504"/>
      </dsp:txXfrm>
    </dsp:sp>
    <dsp:sp modelId="{34E878BD-55D2-4510-A067-55D0AA7235AE}">
      <dsp:nvSpPr>
        <dsp:cNvPr id="0" name=""/>
        <dsp:cNvSpPr/>
      </dsp:nvSpPr>
      <dsp:spPr bwMode="white">
        <a:xfrm>
          <a:off x="2100589" y="2568346"/>
          <a:ext cx="1707146" cy="81750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rPr>
            <a:t>验货验票</a:t>
          </a:r>
          <a:endParaRPr altLang="en-US" sz="1200" kern="1200" dirty="0"/>
        </a:p>
      </dsp:txBody>
      <dsp:txXfrm>
        <a:off x="2100589" y="2568346"/>
        <a:ext cx="1707146" cy="8175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3252C-5345-45F1-A6FA-69E44781CCB0}">
      <dsp:nvSpPr>
        <dsp:cNvPr id="0" name=""/>
        <dsp:cNvSpPr/>
      </dsp:nvSpPr>
      <dsp:spPr bwMode="white">
        <a:xfrm>
          <a:off x="1777808" y="479595"/>
          <a:ext cx="378181" cy="91440"/>
        </a:xfrm>
        <a:custGeom>
          <a:avLst/>
          <a:gdLst/>
          <a:ahLst/>
          <a:cxnLst/>
          <a:rect l="0" t="0" r="0" b="0"/>
          <a:pathLst>
            <a:path>
              <a:moveTo>
                <a:pt x="0" y="45720"/>
              </a:moveTo>
              <a:lnTo>
                <a:pt x="378181" y="45720"/>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56679" y="523269"/>
        <a:ext cx="20439" cy="4091"/>
      </dsp:txXfrm>
    </dsp:sp>
    <dsp:sp modelId="{2FBE2C1E-1D94-400F-A227-985D4DA10085}">
      <dsp:nvSpPr>
        <dsp:cNvPr id="0" name=""/>
        <dsp:cNvSpPr/>
      </dsp:nvSpPr>
      <dsp:spPr bwMode="white">
        <a:xfrm>
          <a:off x="2297" y="168998"/>
          <a:ext cx="1777310" cy="71263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登录账户</a:t>
          </a:r>
        </a:p>
      </dsp:txBody>
      <dsp:txXfrm>
        <a:off x="2297" y="168998"/>
        <a:ext cx="1777310" cy="712634"/>
      </dsp:txXfrm>
    </dsp:sp>
    <dsp:sp modelId="{EBB69596-36AB-40F1-91C5-FC3350A00067}">
      <dsp:nvSpPr>
        <dsp:cNvPr id="0" name=""/>
        <dsp:cNvSpPr/>
      </dsp:nvSpPr>
      <dsp:spPr bwMode="white">
        <a:xfrm>
          <a:off x="890953" y="879832"/>
          <a:ext cx="2186092" cy="378181"/>
        </a:xfrm>
        <a:custGeom>
          <a:avLst/>
          <a:gdLst/>
          <a:ahLst/>
          <a:cxnLst/>
          <a:rect l="0" t="0" r="0" b="0"/>
          <a:pathLst>
            <a:path>
              <a:moveTo>
                <a:pt x="2186092" y="0"/>
              </a:moveTo>
              <a:lnTo>
                <a:pt x="2186092" y="206190"/>
              </a:lnTo>
              <a:lnTo>
                <a:pt x="0" y="206190"/>
              </a:lnTo>
              <a:lnTo>
                <a:pt x="0" y="378181"/>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28399" y="1066877"/>
        <a:ext cx="111199" cy="4091"/>
      </dsp:txXfrm>
    </dsp:sp>
    <dsp:sp modelId="{0482690C-586E-41D6-8B40-4CA7581A9CE9}">
      <dsp:nvSpPr>
        <dsp:cNvPr id="0" name=""/>
        <dsp:cNvSpPr/>
      </dsp:nvSpPr>
      <dsp:spPr bwMode="white">
        <a:xfrm>
          <a:off x="2188389" y="168998"/>
          <a:ext cx="1777310" cy="71263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挑选商品</a:t>
          </a:r>
        </a:p>
      </dsp:txBody>
      <dsp:txXfrm>
        <a:off x="2188389" y="168998"/>
        <a:ext cx="1777310" cy="712634"/>
      </dsp:txXfrm>
    </dsp:sp>
    <dsp:sp modelId="{31F3FE5F-74B2-48F8-89DC-AE29DBB498B0}">
      <dsp:nvSpPr>
        <dsp:cNvPr id="0" name=""/>
        <dsp:cNvSpPr/>
      </dsp:nvSpPr>
      <dsp:spPr bwMode="white">
        <a:xfrm>
          <a:off x="1777808" y="1586172"/>
          <a:ext cx="378181" cy="91440"/>
        </a:xfrm>
        <a:custGeom>
          <a:avLst/>
          <a:gdLst/>
          <a:ahLst/>
          <a:cxnLst/>
          <a:rect l="0" t="0" r="0" b="0"/>
          <a:pathLst>
            <a:path>
              <a:moveTo>
                <a:pt x="0" y="45720"/>
              </a:moveTo>
              <a:lnTo>
                <a:pt x="378181" y="45720"/>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56679" y="1629846"/>
        <a:ext cx="20439" cy="4091"/>
      </dsp:txXfrm>
    </dsp:sp>
    <dsp:sp modelId="{E5145E43-B450-47CE-B1E5-1482BCF4071D}">
      <dsp:nvSpPr>
        <dsp:cNvPr id="0" name=""/>
        <dsp:cNvSpPr/>
      </dsp:nvSpPr>
      <dsp:spPr bwMode="white">
        <a:xfrm>
          <a:off x="2297" y="1290414"/>
          <a:ext cx="1777310" cy="68295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提交</a:t>
          </a:r>
          <a:r>
            <a:rPr lang="zh-CN" altLang="en-US" sz="1300" kern="1200" dirty="0" smtClean="0"/>
            <a:t>订单、签订合同</a:t>
          </a:r>
          <a:endParaRPr lang="zh-CN" altLang="en-US" sz="1300" kern="1200" dirty="0"/>
        </a:p>
      </dsp:txBody>
      <dsp:txXfrm>
        <a:off x="2297" y="1290414"/>
        <a:ext cx="1777310" cy="682956"/>
      </dsp:txXfrm>
    </dsp:sp>
    <dsp:sp modelId="{E85A6953-055C-454F-835D-7FF8096CA491}">
      <dsp:nvSpPr>
        <dsp:cNvPr id="0" name=""/>
        <dsp:cNvSpPr/>
      </dsp:nvSpPr>
      <dsp:spPr bwMode="white">
        <a:xfrm>
          <a:off x="890953" y="1971570"/>
          <a:ext cx="2186092" cy="701552"/>
        </a:xfrm>
        <a:custGeom>
          <a:avLst/>
          <a:gdLst/>
          <a:ahLst/>
          <a:cxnLst/>
          <a:rect l="0" t="0" r="0" b="0"/>
          <a:pathLst>
            <a:path>
              <a:moveTo>
                <a:pt x="2186092" y="0"/>
              </a:moveTo>
              <a:lnTo>
                <a:pt x="2186092" y="367876"/>
              </a:lnTo>
              <a:lnTo>
                <a:pt x="0" y="367876"/>
              </a:lnTo>
              <a:lnTo>
                <a:pt x="0" y="701552"/>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26363" y="2320300"/>
        <a:ext cx="115271" cy="4091"/>
      </dsp:txXfrm>
    </dsp:sp>
    <dsp:sp modelId="{13492D71-E670-42C9-A619-1DE9B5F887F1}">
      <dsp:nvSpPr>
        <dsp:cNvPr id="0" name=""/>
        <dsp:cNvSpPr/>
      </dsp:nvSpPr>
      <dsp:spPr bwMode="white">
        <a:xfrm>
          <a:off x="2188389" y="1290414"/>
          <a:ext cx="1777310" cy="68295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solidFill>
                <a:schemeClr val="bg1"/>
              </a:solidFill>
            </a:rPr>
            <a:t>验货验票</a:t>
          </a:r>
        </a:p>
      </dsp:txBody>
      <dsp:txXfrm>
        <a:off x="2188389" y="1290414"/>
        <a:ext cx="1777310" cy="682956"/>
      </dsp:txXfrm>
    </dsp:sp>
    <dsp:sp modelId="{2F8536F5-5ABB-4BF8-925B-CD5CE96E3F1A}">
      <dsp:nvSpPr>
        <dsp:cNvPr id="0" name=""/>
        <dsp:cNvSpPr/>
      </dsp:nvSpPr>
      <dsp:spPr bwMode="white">
        <a:xfrm>
          <a:off x="1777808" y="2975064"/>
          <a:ext cx="378181" cy="91440"/>
        </a:xfrm>
        <a:custGeom>
          <a:avLst/>
          <a:gdLst/>
          <a:ahLst/>
          <a:cxnLst/>
          <a:rect l="0" t="0" r="0" b="0"/>
          <a:pathLst>
            <a:path>
              <a:moveTo>
                <a:pt x="0" y="45720"/>
              </a:moveTo>
              <a:lnTo>
                <a:pt x="378181" y="45720"/>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56679" y="3018738"/>
        <a:ext cx="20439" cy="4091"/>
      </dsp:txXfrm>
    </dsp:sp>
    <dsp:sp modelId="{F80816D7-392E-4741-B9A3-C73586F7EC67}">
      <dsp:nvSpPr>
        <dsp:cNvPr id="0" name=""/>
        <dsp:cNvSpPr/>
      </dsp:nvSpPr>
      <dsp:spPr bwMode="white">
        <a:xfrm>
          <a:off x="2297" y="2705523"/>
          <a:ext cx="1777310" cy="630522"/>
        </a:xfrm>
        <a:prstGeom prst="rect">
          <a:avLst/>
        </a:prstGeom>
        <a:solidFill>
          <a:srgbClr val="FF0000"/>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支付货款</a:t>
          </a:r>
        </a:p>
      </dsp:txBody>
      <dsp:txXfrm>
        <a:off x="2297" y="2705523"/>
        <a:ext cx="1777310" cy="630522"/>
      </dsp:txXfrm>
    </dsp:sp>
    <dsp:sp modelId="{34E878BD-55D2-4510-A067-55D0AA7235AE}">
      <dsp:nvSpPr>
        <dsp:cNvPr id="0" name=""/>
        <dsp:cNvSpPr/>
      </dsp:nvSpPr>
      <dsp:spPr bwMode="white">
        <a:xfrm>
          <a:off x="2188389" y="2382152"/>
          <a:ext cx="2002051" cy="127726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100000"/>
            </a:lnSpc>
            <a:spcBef>
              <a:spcPct val="0"/>
            </a:spcBef>
            <a:spcAft>
              <a:spcPct val="35000"/>
            </a:spcAft>
          </a:pPr>
          <a:r>
            <a:rPr lang="zh-CN" altLang="en-US" sz="1200" kern="1200" dirty="0" smtClean="0">
              <a:solidFill>
                <a:srgbClr val="FF0000"/>
              </a:solidFill>
            </a:rPr>
            <a:t>线下对</a:t>
          </a:r>
          <a:r>
            <a:rPr lang="zh-CN" altLang="en-US" sz="1200" kern="1200" dirty="0" smtClean="0">
              <a:solidFill>
                <a:srgbClr val="FF0000"/>
              </a:solidFill>
            </a:rPr>
            <a:t>公转账 </a:t>
          </a:r>
          <a:r>
            <a:rPr lang="zh-CN" altLang="en-US" sz="1200" kern="1200" dirty="0" smtClean="0">
              <a:solidFill>
                <a:srgbClr val="FF0000"/>
              </a:solidFill>
              <a:latin typeface="楷体" panose="02010609060101010101" pitchFamily="49" charset="-122"/>
              <a:ea typeface="楷体" panose="02010609060101010101" pitchFamily="49" charset="-122"/>
            </a:rPr>
            <a:t>（识别码必填）</a:t>
          </a:r>
          <a:endParaRPr lang="en-US" altLang="zh-CN" sz="1200" kern="1200" dirty="0" smtClean="0">
            <a:solidFill>
              <a:srgbClr val="FF0000"/>
            </a:solidFill>
            <a:latin typeface="楷体" panose="02010609060101010101" pitchFamily="49" charset="-122"/>
            <a:ea typeface="楷体" panose="02010609060101010101" pitchFamily="49" charset="-122"/>
          </a:endParaRPr>
        </a:p>
        <a:p>
          <a:pPr lvl="0" algn="ctr" defTabSz="533400">
            <a:lnSpc>
              <a:spcPct val="100000"/>
            </a:lnSpc>
            <a:spcBef>
              <a:spcPct val="0"/>
            </a:spcBef>
            <a:spcAft>
              <a:spcPct val="35000"/>
            </a:spcAft>
          </a:pPr>
          <a:r>
            <a:rPr lang="zh-CN" altLang="en-US" sz="1200" kern="1200" dirty="0" smtClean="0">
              <a:solidFill>
                <a:srgbClr val="FF0000"/>
              </a:solidFill>
            </a:rPr>
            <a:t>网</a:t>
          </a:r>
          <a:r>
            <a:rPr lang="zh-CN" altLang="en-US" sz="1200" kern="1200" dirty="0" smtClean="0">
              <a:solidFill>
                <a:srgbClr val="FF0000"/>
              </a:solidFill>
            </a:rPr>
            <a:t>银</a:t>
          </a:r>
          <a:r>
            <a:rPr lang="zh-CN" altLang="en-US" sz="1200" kern="1200" dirty="0" smtClean="0">
              <a:solidFill>
                <a:srgbClr val="FF0000"/>
              </a:solidFill>
            </a:rPr>
            <a:t>支付（</a:t>
          </a:r>
          <a:r>
            <a:rPr lang="zh-CN" altLang="en-US" sz="1200" kern="1200" dirty="0" smtClean="0">
              <a:solidFill>
                <a:srgbClr val="FF0000"/>
              </a:solidFill>
              <a:latin typeface="楷体" panose="02010609060101010101" pitchFamily="49" charset="-122"/>
              <a:ea typeface="楷体" panose="02010609060101010101" pitchFamily="49" charset="-122"/>
            </a:rPr>
            <a:t>不用填识别码</a:t>
          </a:r>
          <a:r>
            <a:rPr lang="zh-CN" altLang="en-US" sz="1200" kern="1200" dirty="0" smtClean="0">
              <a:solidFill>
                <a:srgbClr val="FF0000"/>
              </a:solidFill>
            </a:rPr>
            <a:t>）</a:t>
          </a:r>
          <a:endParaRPr lang="en-US" altLang="zh-CN" sz="1200" kern="1200" dirty="0" smtClean="0">
            <a:solidFill>
              <a:srgbClr val="FF0000"/>
            </a:solidFill>
          </a:endParaRPr>
        </a:p>
      </dsp:txBody>
      <dsp:txXfrm>
        <a:off x="2188389" y="2382152"/>
        <a:ext cx="2002051" cy="12772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3252C-5345-45F1-A6FA-69E44781CCB0}">
      <dsp:nvSpPr>
        <dsp:cNvPr id="0" name=""/>
        <dsp:cNvSpPr/>
      </dsp:nvSpPr>
      <dsp:spPr bwMode="white">
        <a:xfrm>
          <a:off x="1706337" y="411470"/>
          <a:ext cx="361660" cy="91440"/>
        </a:xfrm>
        <a:custGeom>
          <a:avLst/>
          <a:gdLst/>
          <a:ahLst/>
          <a:cxnLst/>
          <a:rect l="0" t="0" r="0" b="0"/>
          <a:pathLst>
            <a:path>
              <a:moveTo>
                <a:pt x="0" y="45720"/>
              </a:moveTo>
              <a:lnTo>
                <a:pt x="361660" y="45720"/>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77361" y="455227"/>
        <a:ext cx="19613" cy="3926"/>
      </dsp:txXfrm>
    </dsp:sp>
    <dsp:sp modelId="{2FBE2C1E-1D94-400F-A227-985D4DA10085}">
      <dsp:nvSpPr>
        <dsp:cNvPr id="0" name=""/>
        <dsp:cNvSpPr/>
      </dsp:nvSpPr>
      <dsp:spPr bwMode="white">
        <a:xfrm>
          <a:off x="2658" y="115274"/>
          <a:ext cx="1705479" cy="68383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登录账户</a:t>
          </a:r>
        </a:p>
      </dsp:txBody>
      <dsp:txXfrm>
        <a:off x="2658" y="115274"/>
        <a:ext cx="1705479" cy="683832"/>
      </dsp:txXfrm>
    </dsp:sp>
    <dsp:sp modelId="{EBB69596-36AB-40F1-91C5-FC3350A00067}">
      <dsp:nvSpPr>
        <dsp:cNvPr id="0" name=""/>
        <dsp:cNvSpPr/>
      </dsp:nvSpPr>
      <dsp:spPr bwMode="white">
        <a:xfrm>
          <a:off x="855398" y="797307"/>
          <a:ext cx="2097739" cy="361660"/>
        </a:xfrm>
        <a:custGeom>
          <a:avLst/>
          <a:gdLst/>
          <a:ahLst/>
          <a:cxnLst/>
          <a:rect l="0" t="0" r="0" b="0"/>
          <a:pathLst>
            <a:path>
              <a:moveTo>
                <a:pt x="2097739" y="0"/>
              </a:moveTo>
              <a:lnTo>
                <a:pt x="2097739" y="197930"/>
              </a:lnTo>
              <a:lnTo>
                <a:pt x="0" y="197930"/>
              </a:lnTo>
              <a:lnTo>
                <a:pt x="0" y="361660"/>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50915" y="976174"/>
        <a:ext cx="106704" cy="3926"/>
      </dsp:txXfrm>
    </dsp:sp>
    <dsp:sp modelId="{0482690C-586E-41D6-8B40-4CA7581A9CE9}">
      <dsp:nvSpPr>
        <dsp:cNvPr id="0" name=""/>
        <dsp:cNvSpPr/>
      </dsp:nvSpPr>
      <dsp:spPr bwMode="white">
        <a:xfrm>
          <a:off x="2100398" y="115274"/>
          <a:ext cx="1705479" cy="68383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a:t>挑选商品</a:t>
          </a:r>
        </a:p>
      </dsp:txBody>
      <dsp:txXfrm>
        <a:off x="2100398" y="115274"/>
        <a:ext cx="1705479" cy="683832"/>
      </dsp:txXfrm>
    </dsp:sp>
    <dsp:sp modelId="{31F3FE5F-74B2-48F8-89DC-AE29DBB498B0}">
      <dsp:nvSpPr>
        <dsp:cNvPr id="0" name=""/>
        <dsp:cNvSpPr/>
      </dsp:nvSpPr>
      <dsp:spPr bwMode="white">
        <a:xfrm>
          <a:off x="1706337" y="1473324"/>
          <a:ext cx="361660" cy="91440"/>
        </a:xfrm>
        <a:custGeom>
          <a:avLst/>
          <a:gdLst/>
          <a:ahLst/>
          <a:cxnLst/>
          <a:rect l="0" t="0" r="0" b="0"/>
          <a:pathLst>
            <a:path>
              <a:moveTo>
                <a:pt x="0" y="45720"/>
              </a:moveTo>
              <a:lnTo>
                <a:pt x="361660" y="45720"/>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77361" y="1517081"/>
        <a:ext cx="19613" cy="3926"/>
      </dsp:txXfrm>
    </dsp:sp>
    <dsp:sp modelId="{E5145E43-B450-47CE-B1E5-1482BCF4071D}">
      <dsp:nvSpPr>
        <dsp:cNvPr id="0" name=""/>
        <dsp:cNvSpPr/>
      </dsp:nvSpPr>
      <dsp:spPr bwMode="white">
        <a:xfrm>
          <a:off x="2658" y="1191367"/>
          <a:ext cx="1705479" cy="65535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a:t>提交</a:t>
          </a:r>
          <a:r>
            <a:rPr lang="zh-CN" altLang="en-US" sz="1300" kern="1200" dirty="0" smtClean="0"/>
            <a:t>订单、签订合同</a:t>
          </a:r>
          <a:endParaRPr lang="zh-CN" altLang="en-US" sz="1300" kern="1200" dirty="0"/>
        </a:p>
      </dsp:txBody>
      <dsp:txXfrm>
        <a:off x="2658" y="1191367"/>
        <a:ext cx="1705479" cy="655354"/>
      </dsp:txXfrm>
    </dsp:sp>
    <dsp:sp modelId="{E85A6953-055C-454F-835D-7FF8096CA491}">
      <dsp:nvSpPr>
        <dsp:cNvPr id="0" name=""/>
        <dsp:cNvSpPr/>
      </dsp:nvSpPr>
      <dsp:spPr bwMode="white">
        <a:xfrm>
          <a:off x="855398" y="1844921"/>
          <a:ext cx="2097739" cy="361660"/>
        </a:xfrm>
        <a:custGeom>
          <a:avLst/>
          <a:gdLst/>
          <a:ahLst/>
          <a:cxnLst/>
          <a:rect l="0" t="0" r="0" b="0"/>
          <a:pathLst>
            <a:path>
              <a:moveTo>
                <a:pt x="2097739" y="0"/>
              </a:moveTo>
              <a:lnTo>
                <a:pt x="2097739" y="197930"/>
              </a:lnTo>
              <a:lnTo>
                <a:pt x="0" y="197930"/>
              </a:lnTo>
              <a:lnTo>
                <a:pt x="0" y="361660"/>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50915" y="2023788"/>
        <a:ext cx="106704" cy="3926"/>
      </dsp:txXfrm>
    </dsp:sp>
    <dsp:sp modelId="{13492D71-E670-42C9-A619-1DE9B5F887F1}">
      <dsp:nvSpPr>
        <dsp:cNvPr id="0" name=""/>
        <dsp:cNvSpPr/>
      </dsp:nvSpPr>
      <dsp:spPr bwMode="white">
        <a:xfrm>
          <a:off x="2100398" y="1191367"/>
          <a:ext cx="1705479" cy="655354"/>
        </a:xfrm>
        <a:prstGeom prst="rect">
          <a:avLst/>
        </a:prstGeom>
        <a:solidFill>
          <a:srgbClr val="FF0000"/>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100000"/>
            </a:lnSpc>
            <a:spcBef>
              <a:spcPct val="0"/>
            </a:spcBef>
            <a:spcAft>
              <a:spcPct val="35000"/>
            </a:spcAft>
          </a:pPr>
          <a:r>
            <a:rPr lang="zh-CN" altLang="en-US" sz="1300" kern="1200" dirty="0" smtClean="0"/>
            <a:t>支付货款</a:t>
          </a:r>
          <a:endParaRPr lang="zh-CN" altLang="en-US" sz="1300" kern="1200" dirty="0">
            <a:solidFill>
              <a:schemeClr val="bg1"/>
            </a:solidFill>
          </a:endParaRPr>
        </a:p>
      </dsp:txBody>
      <dsp:txXfrm>
        <a:off x="2100398" y="1191367"/>
        <a:ext cx="1705479" cy="655354"/>
      </dsp:txXfrm>
    </dsp:sp>
    <dsp:sp modelId="{2F8536F5-5ABB-4BF8-925B-CD5CE96E3F1A}">
      <dsp:nvSpPr>
        <dsp:cNvPr id="0" name=""/>
        <dsp:cNvSpPr/>
      </dsp:nvSpPr>
      <dsp:spPr bwMode="white">
        <a:xfrm>
          <a:off x="1706337" y="2930341"/>
          <a:ext cx="361660" cy="91440"/>
        </a:xfrm>
        <a:custGeom>
          <a:avLst/>
          <a:gdLst/>
          <a:ahLst/>
          <a:cxnLst/>
          <a:rect l="0" t="0" r="0" b="0"/>
          <a:pathLst>
            <a:path>
              <a:moveTo>
                <a:pt x="0" y="45720"/>
              </a:moveTo>
              <a:lnTo>
                <a:pt x="361660" y="45720"/>
              </a:lnTo>
            </a:path>
          </a:pathLst>
        </a:custGeom>
        <a:noFill/>
        <a:ln w="1905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77361" y="2974097"/>
        <a:ext cx="19613" cy="3926"/>
      </dsp:txXfrm>
    </dsp:sp>
    <dsp:sp modelId="{F80816D7-392E-4741-B9A3-C73586F7EC67}">
      <dsp:nvSpPr>
        <dsp:cNvPr id="0" name=""/>
        <dsp:cNvSpPr/>
      </dsp:nvSpPr>
      <dsp:spPr bwMode="white">
        <a:xfrm>
          <a:off x="2658" y="2238981"/>
          <a:ext cx="1705479" cy="147415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100000"/>
            </a:lnSpc>
            <a:spcBef>
              <a:spcPct val="0"/>
            </a:spcBef>
            <a:spcAft>
              <a:spcPct val="35000"/>
            </a:spcAft>
          </a:pPr>
          <a:r>
            <a:rPr lang="zh-CN" altLang="en-US" sz="1200" kern="1200" dirty="0" smtClean="0">
              <a:solidFill>
                <a:srgbClr val="FF0000"/>
              </a:solidFill>
            </a:rPr>
            <a:t>线下对公转账 </a:t>
          </a:r>
          <a:r>
            <a:rPr lang="zh-CN" altLang="en-US" sz="1200" kern="1200" dirty="0" smtClean="0">
              <a:solidFill>
                <a:srgbClr val="FF0000"/>
              </a:solidFill>
              <a:latin typeface="楷体" panose="02010609060101010101" pitchFamily="49" charset="-122"/>
              <a:ea typeface="楷体" panose="02010609060101010101" pitchFamily="49" charset="-122"/>
            </a:rPr>
            <a:t>（识别码必填）</a:t>
          </a:r>
          <a:endParaRPr lang="en-US" altLang="zh-CN" sz="1200" kern="1200" dirty="0" smtClean="0">
            <a:solidFill>
              <a:srgbClr val="FF0000"/>
            </a:solidFill>
            <a:latin typeface="楷体" panose="02010609060101010101" pitchFamily="49" charset="-122"/>
            <a:ea typeface="楷体" panose="02010609060101010101" pitchFamily="49" charset="-122"/>
          </a:endParaRPr>
        </a:p>
        <a:p>
          <a:pPr lvl="0" algn="ctr" defTabSz="533400">
            <a:lnSpc>
              <a:spcPct val="100000"/>
            </a:lnSpc>
            <a:spcBef>
              <a:spcPct val="0"/>
            </a:spcBef>
            <a:spcAft>
              <a:spcPct val="35000"/>
            </a:spcAft>
          </a:pPr>
          <a:r>
            <a:rPr lang="zh-CN" altLang="en-US" sz="1200" kern="1200" dirty="0" smtClean="0">
              <a:solidFill>
                <a:srgbClr val="FF0000"/>
              </a:solidFill>
            </a:rPr>
            <a:t>网银支付（</a:t>
          </a:r>
          <a:r>
            <a:rPr lang="zh-CN" altLang="en-US" sz="1200" kern="1200" dirty="0" smtClean="0">
              <a:solidFill>
                <a:srgbClr val="FF0000"/>
              </a:solidFill>
              <a:latin typeface="楷体" panose="02010609060101010101" pitchFamily="49" charset="-122"/>
              <a:ea typeface="楷体" panose="02010609060101010101" pitchFamily="49" charset="-122"/>
            </a:rPr>
            <a:t>不用填识别码</a:t>
          </a:r>
          <a:r>
            <a:rPr lang="zh-CN" altLang="en-US" sz="1200" kern="1200" dirty="0" smtClean="0">
              <a:solidFill>
                <a:srgbClr val="FF0000"/>
              </a:solidFill>
            </a:rPr>
            <a:t>）</a:t>
          </a:r>
          <a:endParaRPr lang="zh-CN" altLang="en-US" sz="1200" kern="1200" dirty="0">
            <a:solidFill>
              <a:srgbClr val="FF0000"/>
            </a:solidFill>
          </a:endParaRPr>
        </a:p>
      </dsp:txBody>
      <dsp:txXfrm>
        <a:off x="2658" y="2238981"/>
        <a:ext cx="1705479" cy="1474158"/>
      </dsp:txXfrm>
    </dsp:sp>
    <dsp:sp modelId="{34E878BD-55D2-4510-A067-55D0AA7235AE}">
      <dsp:nvSpPr>
        <dsp:cNvPr id="0" name=""/>
        <dsp:cNvSpPr/>
      </dsp:nvSpPr>
      <dsp:spPr bwMode="white">
        <a:xfrm>
          <a:off x="2100398" y="2680551"/>
          <a:ext cx="1705479" cy="59102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zh-CN" altLang="en-US" sz="1300" kern="1200" dirty="0" smtClean="0">
              <a:solidFill>
                <a:schemeClr val="bg1"/>
              </a:solidFill>
            </a:rPr>
            <a:t>验货验票</a:t>
          </a:r>
          <a:endParaRPr altLang="en-US" sz="1300" kern="1200" dirty="0"/>
        </a:p>
      </dsp:txBody>
      <dsp:txXfrm>
        <a:off x="2100398" y="2680551"/>
        <a:ext cx="1705479" cy="591020"/>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1">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bkpt" val="endCnv"/>
          <dgm:param type="contDir" val="sameDir"/>
          <dgm:param type="grDir" val="tL"/>
          <dgm:param type="flowDir" val="row"/>
        </dgm:alg>
      </dgm:if>
      <dgm:else name="Name3">
        <dgm:alg type="snake">
          <dgm:param type="bkpt" val="endCnv"/>
          <dgm:param type="contDir" val="sameDir"/>
          <dgm:param type="grDir" val="tR"/>
          <dgm:param type="flowDir" val="row"/>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dim" val="1D"/>
                <dgm:param type="connRout" val="bend"/>
                <dgm:param type="begPts" val="midR bCtr"/>
                <dgm:param type="endPts" val="midL tCtr"/>
              </dgm:alg>
            </dgm:if>
            <dgm:else name="Name6">
              <dgm:alg type="conn">
                <dgm:param type="dim" val="1D"/>
                <dgm:param type="connRout" val="ben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1">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bkpt" val="endCnv"/>
          <dgm:param type="contDir" val="sameDir"/>
          <dgm:param type="grDir" val="tL"/>
          <dgm:param type="flowDir" val="row"/>
        </dgm:alg>
      </dgm:if>
      <dgm:else name="Name3">
        <dgm:alg type="snake">
          <dgm:param type="bkpt" val="endCnv"/>
          <dgm:param type="contDir" val="sameDir"/>
          <dgm:param type="grDir" val="tR"/>
          <dgm:param type="flowDir" val="row"/>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dim" val="1D"/>
                <dgm:param type="connRout" val="bend"/>
                <dgm:param type="begPts" val="midR bCtr"/>
                <dgm:param type="endPts" val="midL tCtr"/>
              </dgm:alg>
            </dgm:if>
            <dgm:else name="Name6">
              <dgm:alg type="conn">
                <dgm:param type="dim" val="1D"/>
                <dgm:param type="connRout" val="ben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1">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bkpt" val="endCnv"/>
          <dgm:param type="contDir" val="sameDir"/>
          <dgm:param type="grDir" val="tL"/>
          <dgm:param type="flowDir" val="row"/>
        </dgm:alg>
      </dgm:if>
      <dgm:else name="Name3">
        <dgm:alg type="snake">
          <dgm:param type="bkpt" val="endCnv"/>
          <dgm:param type="contDir" val="sameDir"/>
          <dgm:param type="grDir" val="tR"/>
          <dgm:param type="flowDir" val="row"/>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dim" val="1D"/>
                <dgm:param type="connRout" val="bend"/>
                <dgm:param type="begPts" val="midR bCtr"/>
                <dgm:param type="endPts" val="midL tCtr"/>
              </dgm:alg>
            </dgm:if>
            <dgm:else name="Name6">
              <dgm:alg type="conn">
                <dgm:param type="dim" val="1D"/>
                <dgm:param type="connRout" val="ben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3#1">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bkpt" val="endCnv"/>
          <dgm:param type="contDir" val="sameDir"/>
          <dgm:param type="grDir" val="tL"/>
          <dgm:param type="flowDir" val="row"/>
        </dgm:alg>
      </dgm:if>
      <dgm:else name="Name3">
        <dgm:alg type="snake">
          <dgm:param type="bkpt" val="endCnv"/>
          <dgm:param type="contDir" val="sameDir"/>
          <dgm:param type="grDir" val="tR"/>
          <dgm:param type="flowDir" val="row"/>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dim" val="1D"/>
                <dgm:param type="connRout" val="bend"/>
                <dgm:param type="begPts" val="midR bCtr"/>
                <dgm:param type="endPts" val="midL tCtr"/>
              </dgm:alg>
            </dgm:if>
            <dgm:else name="Name6">
              <dgm:alg type="conn">
                <dgm:param type="dim" val="1D"/>
                <dgm:param type="connRout" val="ben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1">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1">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1">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1">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162A2F1-5D4A-4E98-BD2F-840D7EAC52D0}"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幻灯片图像占位符 3"/>
          <p:cNvSpPr>
            <a:spLocks noGrp="1" noRot="1" noChangeAspect="1"/>
          </p:cNvSpPr>
          <p:nvPr>
            <p:ph type="sldImg"/>
          </p:nvPr>
        </p:nvSpPr>
        <p:spPr>
          <a:xfrm>
            <a:off x="381533" y="685800"/>
            <a:ext cx="6094934" cy="3429000"/>
          </a:xfrm>
          <a:prstGeom prst="rect">
            <a:avLst/>
          </a:prstGeom>
          <a:noFill/>
          <a:ln w="12700">
            <a:noFill/>
          </a:ln>
        </p:spPr>
      </p:sp>
      <p:sp>
        <p:nvSpPr>
          <p:cNvPr id="2053"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txBody>
          <a:bodyPr anchor="ctr"/>
          <a:lstStyle>
            <a:lvl1pPr defTabSz="0" eaLnBrk="0" hangingPunct="0">
              <a:spcBef>
                <a:spcPct val="30000"/>
              </a:spcBef>
              <a:defRPr sz="1200">
                <a:solidFill>
                  <a:schemeClr val="tx1"/>
                </a:solidFill>
                <a:latin typeface="Arial" panose="020B0604020202020204" pitchFamily="34" charset="0"/>
              </a:defRPr>
            </a:lvl1pPr>
            <a:lvl2pPr defTabSz="0" eaLnBrk="0" hangingPunct="0">
              <a:spcBef>
                <a:spcPct val="30000"/>
              </a:spcBef>
              <a:defRPr sz="1200">
                <a:solidFill>
                  <a:schemeClr val="tx1"/>
                </a:solidFill>
                <a:latin typeface="Arial" panose="020B0604020202020204" pitchFamily="34" charset="0"/>
              </a:defRPr>
            </a:lvl2pPr>
            <a:lvl3pPr defTabSz="0" eaLnBrk="0" hangingPunct="0">
              <a:spcBef>
                <a:spcPct val="30000"/>
              </a:spcBef>
              <a:defRPr sz="1200">
                <a:solidFill>
                  <a:schemeClr val="tx1"/>
                </a:solidFill>
                <a:latin typeface="Arial" panose="020B0604020202020204" pitchFamily="34" charset="0"/>
              </a:defRPr>
            </a:lvl3pPr>
            <a:lvl4pPr defTabSz="0" eaLnBrk="0" hangingPunct="0">
              <a:spcBef>
                <a:spcPct val="30000"/>
              </a:spcBef>
              <a:defRPr sz="1200">
                <a:solidFill>
                  <a:schemeClr val="tx1"/>
                </a:solidFill>
                <a:latin typeface="Arial" panose="020B0604020202020204" pitchFamily="34" charset="0"/>
              </a:defRPr>
            </a:lvl4pPr>
            <a:lvl5pPr defTabSz="0" eaLnBrk="0" hangingPunct="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75E099B-EEAD-4E65-8DEE-A97F54A6809E}" type="slidenum">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日期占位符 2"/>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162A2F1-5D4A-4E98-BD2F-840D7EAC52D0}"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文本占位符 3"/>
          <p:cNvSpPr>
            <a:spLocks noGrp="1"/>
          </p:cNvSpPr>
          <p:nvPr>
            <p:ph type="body" sz="quarter"/>
          </p:nvPr>
        </p:nvSpPr>
        <p:spPr>
          <a:xfrm>
            <a:off x="662016" y="3931500"/>
            <a:ext cx="5296132" cy="3216682"/>
          </a:xfrm>
          <a:prstGeom prst="rect">
            <a:avLst/>
          </a:prstGeom>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日期占位符 2"/>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162A2F1-5D4A-4E98-BD2F-840D7EAC52D0}"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文本占位符 3"/>
          <p:cNvSpPr>
            <a:spLocks noGrp="1"/>
          </p:cNvSpPr>
          <p:nvPr>
            <p:ph type="body" sz="quarter"/>
          </p:nvPr>
        </p:nvSpPr>
        <p:spPr>
          <a:xfrm>
            <a:off x="662016" y="3931500"/>
            <a:ext cx="5296132" cy="3216682"/>
          </a:xfrm>
          <a:prstGeom prst="rect">
            <a:avLst/>
          </a:prstGeom>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日期占位符 2"/>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162A2F1-5D4A-4E98-BD2F-840D7EAC52D0}"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文本占位符 3"/>
          <p:cNvSpPr>
            <a:spLocks noGrp="1"/>
          </p:cNvSpPr>
          <p:nvPr>
            <p:ph type="body" sz="quarter"/>
          </p:nvPr>
        </p:nvSpPr>
        <p:spPr>
          <a:xfrm>
            <a:off x="662016" y="3931500"/>
            <a:ext cx="5296132" cy="3216682"/>
          </a:xfrm>
          <a:prstGeom prst="rect">
            <a:avLst/>
          </a:prstGeom>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日期占位符 2"/>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162A2F1-5D4A-4E98-BD2F-840D7EAC52D0}"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文本占位符 3"/>
          <p:cNvSpPr>
            <a:spLocks noGrp="1"/>
          </p:cNvSpPr>
          <p:nvPr>
            <p:ph type="body" sz="quarter"/>
          </p:nvPr>
        </p:nvSpPr>
        <p:spPr>
          <a:xfrm>
            <a:off x="662016" y="3931500"/>
            <a:ext cx="5296132" cy="3216682"/>
          </a:xfrm>
          <a:prstGeom prst="rect">
            <a:avLst/>
          </a:prstGeom>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522"/>
            <a:ext cx="6858000" cy="1791013"/>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2702398"/>
            <a:ext cx="6858000" cy="124164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9435" indent="0" algn="ctr">
              <a:buNone/>
              <a:defRPr sz="1600"/>
            </a:lvl5pPr>
            <a:lvl6pPr marL="2286635" indent="0" algn="ctr">
              <a:buNone/>
              <a:defRPr sz="1600"/>
            </a:lvl6pPr>
            <a:lvl7pPr marL="2743835" indent="0" algn="ctr">
              <a:buNone/>
              <a:defRPr sz="1600"/>
            </a:lvl7pPr>
            <a:lvl8pPr marL="3201035" indent="0" algn="ctr">
              <a:buNone/>
              <a:defRPr sz="1600"/>
            </a:lvl8pPr>
            <a:lvl9pPr marL="3658235"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4733" y="273098"/>
            <a:ext cx="1970617" cy="4360038"/>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1" y="273098"/>
            <a:ext cx="5712883" cy="436003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1" y="267383"/>
            <a:ext cx="7886700" cy="995537"/>
          </a:xfrm>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4417" y="1282924"/>
            <a:ext cx="7886700" cy="2140324"/>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4417" y="3442302"/>
            <a:ext cx="7886700" cy="112573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9435" indent="0">
              <a:buNone/>
              <a:defRPr sz="1600"/>
            </a:lvl5pPr>
            <a:lvl6pPr marL="2286635" indent="0">
              <a:buNone/>
              <a:defRPr sz="1600"/>
            </a:lvl6pPr>
            <a:lvl7pPr marL="2743835" indent="0">
              <a:buNone/>
              <a:defRPr sz="1600"/>
            </a:lvl7pPr>
            <a:lvl8pPr marL="3201035" indent="0">
              <a:buNone/>
              <a:defRPr sz="1600"/>
            </a:lvl8pPr>
            <a:lvl9pPr marL="3658235" indent="0">
              <a:buNone/>
              <a:defRPr sz="1600"/>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1" y="1368664"/>
            <a:ext cx="3841749" cy="326447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3600" y="1368664"/>
            <a:ext cx="3841751" cy="326447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767" y="274686"/>
            <a:ext cx="7886700" cy="993949"/>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30767" y="1260696"/>
            <a:ext cx="3867151" cy="6192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235"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30767" y="1879929"/>
            <a:ext cx="3867151" cy="276273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29151" y="1260696"/>
            <a:ext cx="3888316" cy="6192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235"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1" y="1879929"/>
            <a:ext cx="3888316" cy="276273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767" y="342960"/>
            <a:ext cx="2948517" cy="120036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8317" y="741493"/>
            <a:ext cx="4629149" cy="365506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30767" y="1543320"/>
            <a:ext cx="2948517" cy="2859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9435" indent="0">
              <a:buNone/>
              <a:defRPr sz="1000"/>
            </a:lvl5pPr>
            <a:lvl6pPr marL="2286635" indent="0">
              <a:buNone/>
              <a:defRPr sz="1000"/>
            </a:lvl6pPr>
            <a:lvl7pPr marL="2743835" indent="0">
              <a:buNone/>
              <a:defRPr sz="1000"/>
            </a:lvl7pPr>
            <a:lvl8pPr marL="3201035" indent="0">
              <a:buNone/>
              <a:defRPr sz="1000"/>
            </a:lvl8pPr>
            <a:lvl9pPr marL="3658235" indent="0">
              <a:buNone/>
              <a:defRPr sz="10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767" y="342960"/>
            <a:ext cx="2948517" cy="120036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8317" y="741493"/>
            <a:ext cx="4629149" cy="3655064"/>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235" indent="0">
              <a:buNone/>
              <a:defRPr sz="2000"/>
            </a:lvl9pPr>
          </a:lstStyle>
          <a:p>
            <a:pPr marL="0" marR="0" lvl="0" indent="0" algn="l" defTabSz="685800" rtl="0" eaLnBrk="0" fontAlgn="base" latinLnBrk="0" hangingPunct="0">
              <a:lnSpc>
                <a:spcPct val="90000"/>
              </a:lnSpc>
              <a:spcBef>
                <a:spcPts val="75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630767" y="1543320"/>
            <a:ext cx="2948517" cy="2859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9435" indent="0">
              <a:buNone/>
              <a:defRPr sz="1000"/>
            </a:lvl5pPr>
            <a:lvl6pPr marL="2286635" indent="0">
              <a:buNone/>
              <a:defRPr sz="1000"/>
            </a:lvl6pPr>
            <a:lvl7pPr marL="2743835" indent="0">
              <a:buNone/>
              <a:defRPr sz="1000"/>
            </a:lvl7pPr>
            <a:lvl8pPr marL="3201035" indent="0">
              <a:buNone/>
              <a:defRPr sz="1000"/>
            </a:lvl8pPr>
            <a:lvl9pPr marL="3658235" indent="0">
              <a:buNone/>
              <a:defRPr sz="10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1" y="273098"/>
            <a:ext cx="7886700" cy="995537"/>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Text Placeholder 2"/>
          <p:cNvSpPr>
            <a:spLocks noGrp="1"/>
          </p:cNvSpPr>
          <p:nvPr>
            <p:ph type="body"/>
          </p:nvPr>
        </p:nvSpPr>
        <p:spPr>
          <a:xfrm>
            <a:off x="628651" y="1368664"/>
            <a:ext cx="7886700" cy="3264471"/>
          </a:xfrm>
          <a:prstGeom prst="rect">
            <a:avLst/>
          </a:prstGeom>
          <a:noFill/>
          <a:ln w="9525">
            <a:noFill/>
          </a:ln>
        </p:spPr>
        <p:txBody>
          <a:bodyPr anchor="t"/>
          <a:lstStyle/>
          <a:p>
            <a:pPr lvl="0"/>
            <a:r>
              <a:rPr lang="zh-CN" altLang="en-US" dirty="0"/>
              <a:t>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1028" name="Date Placeholder 3"/>
          <p:cNvSpPr>
            <a:spLocks noGrp="1" noChangeArrowheads="1"/>
          </p:cNvSpPr>
          <p:nvPr>
            <p:ph type="dt" sz="half" idx="2"/>
          </p:nvPr>
        </p:nvSpPr>
        <p:spPr bwMode="auto">
          <a:xfrm>
            <a:off x="628651" y="4768097"/>
            <a:ext cx="2057400" cy="27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9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Footer Placeholder 4"/>
          <p:cNvSpPr>
            <a:spLocks noGrp="1" noChangeArrowheads="1"/>
          </p:cNvSpPr>
          <p:nvPr>
            <p:ph type="ftr" sz="quarter" idx="3"/>
          </p:nvPr>
        </p:nvSpPr>
        <p:spPr bwMode="auto">
          <a:xfrm>
            <a:off x="3028951" y="4768097"/>
            <a:ext cx="3086100" cy="27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9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Slide Number Placeholder 5"/>
          <p:cNvSpPr>
            <a:spLocks noGrp="1" noChangeArrowheads="1"/>
          </p:cNvSpPr>
          <p:nvPr>
            <p:ph type="sldNum" sz="quarter" idx="4"/>
          </p:nvPr>
        </p:nvSpPr>
        <p:spPr bwMode="auto">
          <a:xfrm>
            <a:off x="6457951" y="4768097"/>
            <a:ext cx="2057400" cy="27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9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CB14ADF-91A9-4DED-9623-A1D7FDD4448B}" type="slidenum">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Calibri Light" panose="020F0302020204030204" pitchFamily="34" charset="0"/>
        </a:defRPr>
      </a:lvl1pPr>
      <a:lvl2pPr marL="685800" indent="-685800"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等线 Light" panose="02010600030101010101" pitchFamily="2" charset="-122"/>
          <a:cs typeface="等线 Light" panose="02010600030101010101" pitchFamily="2" charset="-122"/>
          <a:sym typeface="Calibri Light" panose="020F0302020204030204" pitchFamily="34" charset="0"/>
        </a:defRPr>
      </a:lvl2pPr>
      <a:lvl3pPr marL="685800" indent="-685800"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等线 Light" panose="02010600030101010101" pitchFamily="2" charset="-122"/>
          <a:cs typeface="等线 Light" panose="02010600030101010101" pitchFamily="2" charset="-122"/>
          <a:sym typeface="Calibri Light" panose="020F0302020204030204" pitchFamily="34" charset="0"/>
        </a:defRPr>
      </a:lvl3pPr>
      <a:lvl4pPr marL="685800" indent="-685800"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等线 Light" panose="02010600030101010101" pitchFamily="2" charset="-122"/>
          <a:cs typeface="等线 Light" panose="02010600030101010101" pitchFamily="2" charset="-122"/>
          <a:sym typeface="Calibri Light" panose="020F0302020204030204" pitchFamily="34" charset="0"/>
        </a:defRPr>
      </a:lvl4pPr>
      <a:lvl5pPr marL="685800" indent="-685800"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等线 Light" panose="02010600030101010101" pitchFamily="2" charset="-122"/>
          <a:cs typeface="等线 Light" panose="02010600030101010101" pitchFamily="2" charset="-122"/>
          <a:sym typeface="Calibri Light" panose="020F0302020204030204" pitchFamily="34" charset="0"/>
        </a:defRPr>
      </a:lvl5pPr>
      <a:lvl6pPr marL="1143000" indent="-685800" algn="l" rtl="0" fontAlgn="base">
        <a:lnSpc>
          <a:spcPct val="90000"/>
        </a:lnSpc>
        <a:spcBef>
          <a:spcPct val="0"/>
        </a:spcBef>
        <a:spcAft>
          <a:spcPct val="0"/>
        </a:spcAft>
        <a:defRPr sz="3300">
          <a:solidFill>
            <a:schemeClr val="tx1"/>
          </a:solidFill>
          <a:latin typeface="Calibri Light" panose="020F0302020204030204" pitchFamily="34" charset="0"/>
          <a:ea typeface="等线 Light" panose="02010600030101010101" pitchFamily="2" charset="-122"/>
          <a:cs typeface="等线 Light" panose="02010600030101010101" pitchFamily="2" charset="-122"/>
          <a:sym typeface="Calibri Light" panose="020F0302020204030204" pitchFamily="34" charset="0"/>
        </a:defRPr>
      </a:lvl6pPr>
      <a:lvl7pPr marL="1600200" indent="-685800" algn="l" rtl="0" fontAlgn="base">
        <a:lnSpc>
          <a:spcPct val="90000"/>
        </a:lnSpc>
        <a:spcBef>
          <a:spcPct val="0"/>
        </a:spcBef>
        <a:spcAft>
          <a:spcPct val="0"/>
        </a:spcAft>
        <a:defRPr sz="3300">
          <a:solidFill>
            <a:schemeClr val="tx1"/>
          </a:solidFill>
          <a:latin typeface="Calibri Light" panose="020F0302020204030204" pitchFamily="34" charset="0"/>
          <a:ea typeface="等线 Light" panose="02010600030101010101" pitchFamily="2" charset="-122"/>
          <a:cs typeface="等线 Light" panose="02010600030101010101" pitchFamily="2" charset="-122"/>
          <a:sym typeface="Calibri Light" panose="020F0302020204030204" pitchFamily="34" charset="0"/>
        </a:defRPr>
      </a:lvl7pPr>
      <a:lvl8pPr marL="2057400" indent="-685800" algn="l" rtl="0" fontAlgn="base">
        <a:lnSpc>
          <a:spcPct val="90000"/>
        </a:lnSpc>
        <a:spcBef>
          <a:spcPct val="0"/>
        </a:spcBef>
        <a:spcAft>
          <a:spcPct val="0"/>
        </a:spcAft>
        <a:defRPr sz="3300">
          <a:solidFill>
            <a:schemeClr val="tx1"/>
          </a:solidFill>
          <a:latin typeface="Calibri Light" panose="020F0302020204030204" pitchFamily="34" charset="0"/>
          <a:ea typeface="等线 Light" panose="02010600030101010101" pitchFamily="2" charset="-122"/>
          <a:cs typeface="等线 Light" panose="02010600030101010101" pitchFamily="2" charset="-122"/>
          <a:sym typeface="Calibri Light" panose="020F0302020204030204" pitchFamily="34" charset="0"/>
        </a:defRPr>
      </a:lvl8pPr>
      <a:lvl9pPr marL="2514600" indent="-685800" algn="l" rtl="0" fontAlgn="base">
        <a:lnSpc>
          <a:spcPct val="90000"/>
        </a:lnSpc>
        <a:spcBef>
          <a:spcPct val="0"/>
        </a:spcBef>
        <a:spcAft>
          <a:spcPct val="0"/>
        </a:spcAft>
        <a:defRPr sz="3300">
          <a:solidFill>
            <a:schemeClr val="tx1"/>
          </a:solidFill>
          <a:latin typeface="Calibri Light" panose="020F0302020204030204" pitchFamily="34" charset="0"/>
          <a:ea typeface="等线 Light" panose="02010600030101010101" pitchFamily="2" charset="-122"/>
          <a:cs typeface="等线 Light" panose="02010600030101010101" pitchFamily="2" charset="-122"/>
          <a:sym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sym typeface="Calibri" panose="020F050202020403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sym typeface="Calibri" panose="020F050202020403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sym typeface="Calibri" panose="020F050202020403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sym typeface="Calibri" panose="020F0502020204030204" pitchFamily="34" charset="0"/>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2.xml"/><Relationship Id="rId4" Type="http://schemas.openxmlformats.org/officeDocument/2006/relationships/image" Target="../media/image12.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9.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0.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1.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1.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2.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3.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4.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5.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9.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0.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diagramData" Target="../diagrams/data2.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image" Target="../media/image5.png"/><Relationship Id="rId2" Type="http://schemas.openxmlformats.org/officeDocument/2006/relationships/image" Target="../media/image4.png"/><Relationship Id="rId14" Type="http://schemas.openxmlformats.org/officeDocument/2006/relationships/slideLayout" Target="../slideLayouts/slideLayout12.xml"/><Relationship Id="rId13" Type="http://schemas.microsoft.com/office/2007/relationships/diagramDrawing" Target="../diagrams/drawing2.xml"/><Relationship Id="rId12" Type="http://schemas.openxmlformats.org/officeDocument/2006/relationships/diagramColors" Target="../diagrams/colors2.xml"/><Relationship Id="rId11" Type="http://schemas.openxmlformats.org/officeDocument/2006/relationships/diagramQuickStyle" Target="../diagrams/quickStyle2.xml"/><Relationship Id="rId10" Type="http://schemas.openxmlformats.org/officeDocument/2006/relationships/diagramLayout" Target="../diagrams/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1.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9" Type="http://schemas.openxmlformats.org/officeDocument/2006/relationships/diagramData" Target="../diagrams/data4.xml"/><Relationship Id="rId8" Type="http://schemas.microsoft.com/office/2007/relationships/diagramDrawing" Target="../diagrams/drawing3.xml"/><Relationship Id="rId7" Type="http://schemas.openxmlformats.org/officeDocument/2006/relationships/diagramColors" Target="../diagrams/colors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3" Type="http://schemas.openxmlformats.org/officeDocument/2006/relationships/image" Target="../media/image5.png"/><Relationship Id="rId2" Type="http://schemas.openxmlformats.org/officeDocument/2006/relationships/image" Target="../media/image4.png"/><Relationship Id="rId14" Type="http://schemas.openxmlformats.org/officeDocument/2006/relationships/slideLayout" Target="../slideLayouts/slideLayout12.xml"/><Relationship Id="rId13" Type="http://schemas.microsoft.com/office/2007/relationships/diagramDrawing" Target="../diagrams/drawing4.xml"/><Relationship Id="rId12" Type="http://schemas.openxmlformats.org/officeDocument/2006/relationships/diagramColors" Target="../diagrams/colors4.xml"/><Relationship Id="rId11" Type="http://schemas.openxmlformats.org/officeDocument/2006/relationships/diagramQuickStyle" Target="../diagrams/quickStyle4.xml"/><Relationship Id="rId10" Type="http://schemas.openxmlformats.org/officeDocument/2006/relationships/diagramLayout" Target="../diagrams/layout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wqt\Desktop\12061423_20190508093201067001.jpg"/>
          <p:cNvPicPr>
            <a:picLocks noChangeAspect="1"/>
          </p:cNvPicPr>
          <p:nvPr/>
        </p:nvPicPr>
        <p:blipFill>
          <a:blip r:embed="rId1"/>
          <a:srcRect l="12645" t="18696" r="12825" b="8419"/>
          <a:stretch>
            <a:fillRect/>
          </a:stretch>
        </p:blipFill>
        <p:spPr>
          <a:xfrm>
            <a:off x="0" y="-19974"/>
            <a:ext cx="9144000" cy="5161569"/>
          </a:xfrm>
          <a:custGeom>
            <a:avLst/>
            <a:gdLst>
              <a:gd name="connsiteX0" fmla="*/ 0 w 9144000"/>
              <a:gd name="connsiteY0" fmla="*/ 0 h 5161569"/>
              <a:gd name="connsiteX1" fmla="*/ 9144000 w 9144000"/>
              <a:gd name="connsiteY1" fmla="*/ 0 h 5161569"/>
              <a:gd name="connsiteX2" fmla="*/ 9144000 w 9144000"/>
              <a:gd name="connsiteY2" fmla="*/ 5161569 h 5161569"/>
              <a:gd name="connsiteX3" fmla="*/ 0 w 9144000"/>
              <a:gd name="connsiteY3" fmla="*/ 5161569 h 5161569"/>
              <a:gd name="connsiteX4" fmla="*/ 0 w 9144000"/>
              <a:gd name="connsiteY4" fmla="*/ 0 h 5161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5161569">
                <a:moveTo>
                  <a:pt x="0" y="0"/>
                </a:moveTo>
                <a:lnTo>
                  <a:pt x="9144000" y="0"/>
                </a:lnTo>
                <a:lnTo>
                  <a:pt x="9144000" y="5161569"/>
                </a:lnTo>
                <a:lnTo>
                  <a:pt x="0" y="5161569"/>
                </a:lnTo>
                <a:lnTo>
                  <a:pt x="0" y="0"/>
                </a:lnTo>
                <a:close/>
              </a:path>
            </a:pathLst>
          </a:custGeom>
          <a:noFill/>
          <a:ln w="9525">
            <a:noFill/>
          </a:ln>
        </p:spPr>
      </p:pic>
      <p:grpSp>
        <p:nvGrpSpPr>
          <p:cNvPr id="4100" name="组合 1"/>
          <p:cNvGrpSpPr/>
          <p:nvPr/>
        </p:nvGrpSpPr>
        <p:grpSpPr>
          <a:xfrm>
            <a:off x="1043940" y="1347470"/>
            <a:ext cx="6748145" cy="2766695"/>
            <a:chOff x="-113383" y="-102838"/>
            <a:chExt cx="8367932" cy="2698974"/>
          </a:xfrm>
        </p:grpSpPr>
        <p:sp>
          <p:nvSpPr>
            <p:cNvPr id="4101" name="文本框 108"/>
            <p:cNvSpPr/>
            <p:nvPr/>
          </p:nvSpPr>
          <p:spPr>
            <a:xfrm>
              <a:off x="-113383" y="-102838"/>
              <a:ext cx="8367932" cy="1302111"/>
            </a:xfrm>
            <a:prstGeom prst="rect">
              <a:avLst/>
            </a:prstGeom>
            <a:noFill/>
            <a:ln w="9525">
              <a:noFill/>
            </a:ln>
          </p:spPr>
          <p:txBody>
            <a:bodyPr lIns="68580" tIns="34290" rIns="68580" bIns="34290" anchor="ctr"/>
            <a:lstStyle/>
            <a:p>
              <a:pPr algn="ctr">
                <a:lnSpc>
                  <a:spcPct val="150000"/>
                </a:lnSpc>
              </a:pPr>
              <a:r>
                <a:rPr lang="en-US" altLang="zh-CN" sz="3200" b="1" dirty="0">
                  <a:solidFill>
                    <a:srgbClr val="FFFFFF"/>
                  </a:solidFill>
                  <a:latin typeface="微软雅黑" panose="020B0503020204020204" charset="-122"/>
                  <a:ea typeface="微软雅黑" panose="020B0503020204020204" charset="-122"/>
                  <a:sym typeface="Calibri Light" panose="020F0302020204030204" pitchFamily="34" charset="0"/>
                </a:rPr>
                <a:t>    </a:t>
              </a:r>
              <a:r>
                <a:rPr lang="zh-CN" altLang="en-US" sz="3200" b="1" dirty="0">
                  <a:solidFill>
                    <a:srgbClr val="FFFFFF"/>
                  </a:solidFill>
                  <a:latin typeface="微软雅黑" panose="020B0503020204020204" charset="-122"/>
                  <a:ea typeface="微软雅黑" panose="020B0503020204020204" charset="-122"/>
                  <a:sym typeface="Calibri Light" panose="020F0302020204030204" pitchFamily="34" charset="0"/>
                </a:rPr>
                <a:t>脱贫地区农副产品网络销售平台</a:t>
              </a:r>
              <a:endParaRPr lang="zh-CN" altLang="en-US" sz="3200" b="1" dirty="0">
                <a:solidFill>
                  <a:srgbClr val="FFFFFF"/>
                </a:solidFill>
                <a:latin typeface="微软雅黑" panose="020B0503020204020204" charset="-122"/>
                <a:ea typeface="微软雅黑" panose="020B0503020204020204" charset="-122"/>
                <a:sym typeface="Calibri Light" panose="020F0302020204030204" pitchFamily="34" charset="0"/>
              </a:endParaRPr>
            </a:p>
            <a:p>
              <a:pPr algn="ctr">
                <a:lnSpc>
                  <a:spcPct val="90000"/>
                </a:lnSpc>
              </a:pPr>
              <a:r>
                <a:rPr lang="en-US" altLang="zh-CN" sz="3200" b="1" dirty="0">
                  <a:solidFill>
                    <a:srgbClr val="FFFFFF"/>
                  </a:solidFill>
                  <a:latin typeface="微软雅黑" panose="020B0503020204020204" charset="-122"/>
                  <a:ea typeface="微软雅黑" panose="020B0503020204020204" charset="-122"/>
                  <a:sym typeface="Calibri Light" panose="020F0302020204030204" pitchFamily="34" charset="0"/>
                </a:rPr>
                <a:t>  </a:t>
              </a:r>
              <a:r>
                <a:rPr lang="zh-CN" altLang="en-US" sz="3200" b="1" dirty="0">
                  <a:solidFill>
                    <a:srgbClr val="FFFFFF"/>
                  </a:solidFill>
                  <a:latin typeface="微软雅黑" panose="020B0503020204020204" charset="-122"/>
                  <a:ea typeface="微软雅黑" panose="020B0503020204020204" charset="-122"/>
                  <a:sym typeface="Calibri Light" panose="020F0302020204030204" pitchFamily="34" charset="0"/>
                </a:rPr>
                <a:t>（</a:t>
              </a:r>
              <a:r>
                <a:rPr lang="en-US" altLang="zh-CN" sz="3200" b="1" dirty="0" smtClean="0">
                  <a:solidFill>
                    <a:srgbClr val="FFFFFF"/>
                  </a:solidFill>
                  <a:latin typeface="微软雅黑" panose="020B0503020204020204" charset="-122"/>
                  <a:ea typeface="微软雅黑" panose="020B0503020204020204" charset="-122"/>
                  <a:sym typeface="Calibri Light" panose="020F0302020204030204" pitchFamily="34" charset="0"/>
                </a:rPr>
                <a:t>832</a:t>
              </a:r>
              <a:r>
                <a:rPr lang="zh-CN" altLang="en-US" sz="3200" b="1" dirty="0">
                  <a:solidFill>
                    <a:srgbClr val="FFFFFF"/>
                  </a:solidFill>
                  <a:latin typeface="微软雅黑" panose="020B0503020204020204" charset="-122"/>
                  <a:ea typeface="微软雅黑" panose="020B0503020204020204" charset="-122"/>
                  <a:sym typeface="Calibri Light" panose="020F0302020204030204" pitchFamily="34" charset="0"/>
                </a:rPr>
                <a:t>平台）</a:t>
              </a:r>
              <a:endParaRPr lang="zh-CN" altLang="en-US" sz="3200" b="1" dirty="0">
                <a:solidFill>
                  <a:srgbClr val="FFFFFF"/>
                </a:solidFill>
                <a:latin typeface="微软雅黑" panose="020B0503020204020204" charset="-122"/>
                <a:ea typeface="微软雅黑" panose="020B0503020204020204" charset="-122"/>
                <a:sym typeface="Calibri Light" panose="020F0302020204030204" pitchFamily="34" charset="0"/>
              </a:endParaRPr>
            </a:p>
            <a:p>
              <a:pPr algn="ctr">
                <a:lnSpc>
                  <a:spcPct val="90000"/>
                </a:lnSpc>
              </a:pPr>
              <a:endParaRPr lang="zh-CN" altLang="en-US" sz="3200" b="1" dirty="0">
                <a:solidFill>
                  <a:srgbClr val="FFFFFF"/>
                </a:solidFill>
                <a:latin typeface="微软雅黑" panose="020B0503020204020204" charset="-122"/>
                <a:ea typeface="微软雅黑" panose="020B0503020204020204" charset="-122"/>
                <a:sym typeface="Calibri Light" panose="020F0302020204030204" pitchFamily="34" charset="0"/>
              </a:endParaRPr>
            </a:p>
            <a:p>
              <a:pPr algn="ctr">
                <a:lnSpc>
                  <a:spcPct val="90000"/>
                </a:lnSpc>
              </a:pPr>
              <a:r>
                <a:rPr lang="en-US" altLang="zh-CN" sz="3200" b="1" dirty="0">
                  <a:solidFill>
                    <a:srgbClr val="FFFFFF"/>
                  </a:solidFill>
                  <a:latin typeface="微软雅黑" panose="020B0503020204020204" charset="-122"/>
                  <a:ea typeface="微软雅黑" panose="020B0503020204020204" charset="-122"/>
                  <a:sym typeface="Calibri Light" panose="020F0302020204030204" pitchFamily="34" charset="0"/>
                </a:rPr>
                <a:t>  </a:t>
              </a:r>
              <a:r>
                <a:rPr lang="zh-CN" altLang="en-US" sz="3200" b="1" dirty="0">
                  <a:solidFill>
                    <a:srgbClr val="FFFFFF"/>
                  </a:solidFill>
                  <a:latin typeface="微软雅黑" panose="020B0503020204020204" charset="-122"/>
                  <a:ea typeface="微软雅黑" panose="020B0503020204020204" charset="-122"/>
                  <a:sym typeface="Calibri Light" panose="020F0302020204030204" pitchFamily="34" charset="0"/>
                </a:rPr>
                <a:t>新支付</a:t>
              </a:r>
              <a:r>
                <a:rPr lang="zh-CN" altLang="en-US" sz="3200" b="1" dirty="0" smtClean="0">
                  <a:solidFill>
                    <a:srgbClr val="FFFFFF"/>
                  </a:solidFill>
                  <a:latin typeface="微软雅黑" panose="020B0503020204020204" charset="-122"/>
                  <a:ea typeface="微软雅黑" panose="020B0503020204020204" charset="-122"/>
                  <a:sym typeface="Calibri Light" panose="020F0302020204030204" pitchFamily="34" charset="0"/>
                </a:rPr>
                <a:t>流程</a:t>
              </a:r>
              <a:r>
                <a:rPr lang="zh-CN" altLang="en-US" sz="3200" b="1" dirty="0">
                  <a:solidFill>
                    <a:srgbClr val="FFFFFF"/>
                  </a:solidFill>
                  <a:latin typeface="微软雅黑" panose="020B0503020204020204" charset="-122"/>
                  <a:ea typeface="微软雅黑" panose="020B0503020204020204" charset="-122"/>
                  <a:sym typeface="Calibri Light" panose="020F0302020204030204" pitchFamily="34" charset="0"/>
                </a:rPr>
                <a:t>培训</a:t>
              </a:r>
              <a:endParaRPr lang="zh-CN" altLang="en-US" sz="3200" b="1" dirty="0">
                <a:solidFill>
                  <a:srgbClr val="FFFFFF"/>
                </a:solidFill>
                <a:latin typeface="+mn-lt"/>
                <a:ea typeface="+mn-ea"/>
                <a:cs typeface="+mn-ea"/>
                <a:sym typeface="+mn-lt"/>
              </a:endParaRPr>
            </a:p>
          </p:txBody>
        </p:sp>
        <p:sp>
          <p:nvSpPr>
            <p:cNvPr id="4102" name="文本框 25"/>
            <p:cNvSpPr/>
            <p:nvPr/>
          </p:nvSpPr>
          <p:spPr>
            <a:xfrm>
              <a:off x="1829767" y="2214159"/>
              <a:ext cx="4752528" cy="381977"/>
            </a:xfrm>
            <a:prstGeom prst="rect">
              <a:avLst/>
            </a:prstGeom>
            <a:noFill/>
            <a:ln w="9525">
              <a:noFill/>
            </a:ln>
          </p:spPr>
          <p:txBody>
            <a:bodyPr lIns="68575" tIns="34275" rIns="68575" bIns="34275" anchor="t"/>
            <a:lstStyle/>
            <a:p>
              <a:pPr algn="ctr">
                <a:lnSpc>
                  <a:spcPct val="90000"/>
                </a:lnSpc>
              </a:pPr>
              <a:r>
                <a:rPr lang="en-US" altLang="zh-CN" sz="2000" b="1" dirty="0">
                  <a:solidFill>
                    <a:srgbClr val="FFFFFF"/>
                  </a:solidFill>
                  <a:latin typeface="+mn-lt"/>
                  <a:ea typeface="+mn-ea"/>
                  <a:cs typeface="+mn-ea"/>
                  <a:sym typeface="+mn-lt"/>
                </a:rPr>
                <a:t>  — </a:t>
              </a:r>
              <a:r>
                <a:rPr lang="zh-CN" altLang="en-US" sz="2000" b="1" dirty="0">
                  <a:solidFill>
                    <a:srgbClr val="FFFFFF"/>
                  </a:solidFill>
                  <a:latin typeface="+mn-lt"/>
                  <a:ea typeface="+mn-ea"/>
                  <a:cs typeface="+mn-ea"/>
                  <a:sym typeface="+mn-lt"/>
                </a:rPr>
                <a:t>消费帮扶 </a:t>
              </a:r>
              <a:r>
                <a:rPr lang="en-US" altLang="zh-CN" sz="2000" b="1" dirty="0">
                  <a:solidFill>
                    <a:srgbClr val="FFFFFF"/>
                  </a:solidFill>
                  <a:latin typeface="+mn-lt"/>
                  <a:ea typeface="+mn-ea"/>
                  <a:cs typeface="+mn-ea"/>
                  <a:sym typeface="+mn-lt"/>
                </a:rPr>
                <a:t>· </a:t>
              </a:r>
              <a:r>
                <a:rPr lang="zh-CN" altLang="en-US" sz="2000" b="1" dirty="0">
                  <a:solidFill>
                    <a:srgbClr val="FFFFFF"/>
                  </a:solidFill>
                  <a:latin typeface="+mn-lt"/>
                  <a:ea typeface="+mn-ea"/>
                  <a:cs typeface="+mn-ea"/>
                  <a:sym typeface="+mn-lt"/>
                </a:rPr>
                <a:t>政采同行 </a:t>
              </a:r>
              <a:r>
                <a:rPr lang="en-US" altLang="zh-CN" sz="2000" b="1" dirty="0">
                  <a:solidFill>
                    <a:srgbClr val="FFFFFF"/>
                  </a:solidFill>
                  <a:latin typeface="+mn-lt"/>
                  <a:ea typeface="+mn-ea"/>
                  <a:cs typeface="+mn-ea"/>
                  <a:sym typeface="+mn-lt"/>
                </a:rPr>
                <a:t>—</a:t>
              </a:r>
              <a:endParaRPr lang="en-US" altLang="zh-CN" sz="2000" b="1" dirty="0">
                <a:solidFill>
                  <a:srgbClr val="FFFFFF"/>
                </a:solidFill>
                <a:latin typeface="+mn-lt"/>
                <a:ea typeface="+mn-ea"/>
                <a:cs typeface="+mn-ea"/>
                <a:sym typeface="+mn-lt"/>
              </a:endParaRPr>
            </a:p>
          </p:txBody>
        </p:sp>
      </p:grpSp>
      <p:pic>
        <p:nvPicPr>
          <p:cNvPr id="8" name="图片 7" descr="26a9c3755ddb4567472be8ab809d55c"/>
          <p:cNvPicPr>
            <a:picLocks noChangeAspect="1"/>
          </p:cNvPicPr>
          <p:nvPr/>
        </p:nvPicPr>
        <p:blipFill>
          <a:blip r:embed="rId2"/>
          <a:stretch>
            <a:fillRect/>
          </a:stretch>
        </p:blipFill>
        <p:spPr>
          <a:xfrm>
            <a:off x="7367905" y="195580"/>
            <a:ext cx="1130300" cy="4445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605"/>
            <a:ext cx="3741420" cy="46037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采购</a:t>
            </a:r>
            <a:r>
              <a:rPr lang="en-US" altLang="zh-CN" sz="2400" b="1" dirty="0" smtClean="0">
                <a:solidFill>
                  <a:srgbClr val="C00000"/>
                </a:solidFill>
                <a:latin typeface="+mn-lt"/>
                <a:ea typeface="+mn-ea"/>
                <a:cs typeface="+mn-ea"/>
                <a:sym typeface="+mn-lt"/>
              </a:rPr>
              <a:t>--</a:t>
            </a:r>
            <a:r>
              <a:rPr lang="zh-CN" altLang="en-US" sz="1800" b="1" dirty="0">
                <a:solidFill>
                  <a:srgbClr val="C00000"/>
                </a:solidFill>
                <a:latin typeface="+mn-lt"/>
                <a:ea typeface="+mn-ea"/>
                <a:cs typeface="+mn-ea"/>
                <a:sym typeface="+mn-lt"/>
              </a:rPr>
              <a:t>提交订单（不是代付）</a:t>
            </a:r>
            <a:endParaRPr lang="zh-CN" altLang="en-US" sz="18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3" name="图片 2"/>
          <p:cNvPicPr>
            <a:picLocks noChangeAspect="1"/>
          </p:cNvPicPr>
          <p:nvPr/>
        </p:nvPicPr>
        <p:blipFill>
          <a:blip r:embed="rId4"/>
          <a:stretch>
            <a:fillRect/>
          </a:stretch>
        </p:blipFill>
        <p:spPr>
          <a:xfrm>
            <a:off x="972185" y="765810"/>
            <a:ext cx="6210300" cy="437769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605"/>
            <a:ext cx="3741420" cy="46037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采购</a:t>
            </a:r>
            <a:r>
              <a:rPr lang="en-US" altLang="zh-CN" sz="2400" b="1" dirty="0" smtClean="0">
                <a:solidFill>
                  <a:srgbClr val="C00000"/>
                </a:solidFill>
                <a:latin typeface="+mn-lt"/>
                <a:ea typeface="+mn-ea"/>
                <a:cs typeface="+mn-ea"/>
                <a:sym typeface="+mn-lt"/>
              </a:rPr>
              <a:t>--</a:t>
            </a:r>
            <a:r>
              <a:rPr lang="zh-CN" altLang="en-US" sz="1800" b="1" dirty="0">
                <a:solidFill>
                  <a:srgbClr val="C00000"/>
                </a:solidFill>
                <a:latin typeface="+mn-lt"/>
                <a:ea typeface="+mn-ea"/>
                <a:cs typeface="+mn-ea"/>
                <a:sym typeface="+mn-lt"/>
              </a:rPr>
              <a:t>提交订单（代付）</a:t>
            </a:r>
            <a:endParaRPr lang="zh-CN" altLang="en-US" sz="18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4" name="图片 3"/>
          <p:cNvPicPr>
            <a:picLocks noChangeAspect="1"/>
          </p:cNvPicPr>
          <p:nvPr/>
        </p:nvPicPr>
        <p:blipFill>
          <a:blip r:embed="rId4"/>
          <a:stretch>
            <a:fillRect/>
          </a:stretch>
        </p:blipFill>
        <p:spPr>
          <a:xfrm>
            <a:off x="252095" y="1059815"/>
            <a:ext cx="5026025" cy="3525520"/>
          </a:xfrm>
          <a:prstGeom prst="rect">
            <a:avLst/>
          </a:prstGeom>
        </p:spPr>
      </p:pic>
      <p:sp>
        <p:nvSpPr>
          <p:cNvPr id="5" name="文本框 4"/>
          <p:cNvSpPr txBox="1"/>
          <p:nvPr/>
        </p:nvSpPr>
        <p:spPr>
          <a:xfrm>
            <a:off x="5580380" y="1059815"/>
            <a:ext cx="2967990" cy="2461260"/>
          </a:xfrm>
          <a:prstGeom prst="rect">
            <a:avLst/>
          </a:prstGeom>
          <a:noFill/>
        </p:spPr>
        <p:txBody>
          <a:bodyPr wrap="none" rtlCol="0" anchor="t">
            <a:spAutoFit/>
          </a:bodyPr>
          <a:p>
            <a:pPr algn="l"/>
            <a:r>
              <a:rPr lang="zh-CN" altLang="en-US" sz="1400" noProof="0" dirty="0" smtClean="0">
                <a:ln>
                  <a:noFill/>
                </a:ln>
                <a:solidFill>
                  <a:schemeClr val="tx1">
                    <a:lumMod val="75000"/>
                    <a:lumOff val="25000"/>
                  </a:schemeClr>
                </a:solidFill>
                <a:effectLst/>
                <a:uLnTx/>
                <a:uFillTx/>
                <a:latin typeface="+mn-lt"/>
                <a:ea typeface="+mn-ea"/>
                <a:cs typeface="+mn-ea"/>
                <a:sym typeface="+mn-lt"/>
              </a:rPr>
              <a:t>汇款账户与单位名称是否一致？</a:t>
            </a:r>
            <a:endParaRPr lang="zh-CN" altLang="en-US" sz="1400" noProof="0" dirty="0" smtClean="0">
              <a:ln>
                <a:noFill/>
              </a:ln>
              <a:solidFill>
                <a:schemeClr val="tx1">
                  <a:lumMod val="75000"/>
                  <a:lumOff val="25000"/>
                </a:schemeClr>
              </a:solidFill>
              <a:effectLst/>
              <a:uLnTx/>
              <a:uFillTx/>
              <a:latin typeface="+mn-lt"/>
              <a:ea typeface="+mn-ea"/>
              <a:cs typeface="+mn-ea"/>
              <a:sym typeface="+mn-lt"/>
            </a:endParaRPr>
          </a:p>
          <a:p>
            <a:pPr algn="l"/>
            <a:endParaRPr lang="zh-CN" altLang="en-US" sz="1400" noProof="0" dirty="0" smtClean="0">
              <a:ln>
                <a:noFill/>
              </a:ln>
              <a:solidFill>
                <a:schemeClr val="tx1">
                  <a:lumMod val="75000"/>
                  <a:lumOff val="25000"/>
                </a:schemeClr>
              </a:solidFill>
              <a:effectLst/>
              <a:uLnTx/>
              <a:uFillTx/>
              <a:latin typeface="+mn-lt"/>
              <a:ea typeface="+mn-ea"/>
              <a:cs typeface="+mn-ea"/>
              <a:sym typeface="+mn-lt"/>
            </a:endParaRPr>
          </a:p>
          <a:p>
            <a:pPr algn="l"/>
            <a:r>
              <a:rPr lang="zh-CN" altLang="en-US" sz="1400">
                <a:cs typeface="Arial" panose="020B0604020202020204" pitchFamily="34" charset="0"/>
              </a:rPr>
              <a:t>→</a:t>
            </a:r>
            <a:r>
              <a:rPr lang="zh-CN" altLang="en-US" sz="1400"/>
              <a:t>若不一致，点击</a:t>
            </a:r>
            <a:r>
              <a:rPr lang="en-US" altLang="zh-CN" sz="1400"/>
              <a:t>“</a:t>
            </a:r>
            <a:r>
              <a:rPr lang="zh-CN" altLang="en-US" sz="1400"/>
              <a:t>否</a:t>
            </a:r>
            <a:r>
              <a:rPr lang="en-US" altLang="zh-CN" sz="1400"/>
              <a:t>”</a:t>
            </a:r>
            <a:r>
              <a:rPr lang="zh-CN" altLang="en-US" sz="1400"/>
              <a:t>，填写实际</a:t>
            </a:r>
            <a:endParaRPr lang="zh-CN" altLang="en-US" sz="1400"/>
          </a:p>
          <a:p>
            <a:pPr algn="l"/>
            <a:r>
              <a:rPr lang="zh-CN" altLang="en-US" sz="1400"/>
              <a:t>汇款账户名称</a:t>
            </a:r>
            <a:endParaRPr lang="zh-CN" altLang="en-US" sz="1400"/>
          </a:p>
          <a:p>
            <a:pPr algn="l"/>
            <a:endParaRPr lang="zh-CN" altLang="en-US" sz="1400"/>
          </a:p>
          <a:p>
            <a:pPr algn="l"/>
            <a:endParaRPr lang="zh-CN" altLang="en-US" sz="1400"/>
          </a:p>
          <a:p>
            <a:pPr algn="l"/>
            <a:endParaRPr lang="zh-CN" altLang="en-US" sz="1400"/>
          </a:p>
          <a:p>
            <a:pPr algn="l"/>
            <a:endParaRPr lang="zh-CN" altLang="en-US" sz="1400"/>
          </a:p>
          <a:p>
            <a:pPr algn="l"/>
            <a:endParaRPr lang="en-US" altLang="zh-CN" sz="1400"/>
          </a:p>
          <a:p>
            <a:pPr algn="l"/>
            <a:r>
              <a:rPr lang="zh-CN" altLang="en-US" sz="1400">
                <a:cs typeface="Arial" panose="020B0604020202020204" pitchFamily="34" charset="0"/>
                <a:sym typeface="+mn-ea"/>
              </a:rPr>
              <a:t>→一致，点击</a:t>
            </a:r>
            <a:r>
              <a:rPr lang="en-US" altLang="zh-CN" sz="1400">
                <a:cs typeface="Arial" panose="020B0604020202020204" pitchFamily="34" charset="0"/>
                <a:sym typeface="+mn-ea"/>
              </a:rPr>
              <a:t>“</a:t>
            </a:r>
            <a:r>
              <a:rPr lang="zh-CN" altLang="en-US" sz="1400">
                <a:cs typeface="Arial" panose="020B0604020202020204" pitchFamily="34" charset="0"/>
                <a:sym typeface="+mn-ea"/>
              </a:rPr>
              <a:t>是</a:t>
            </a:r>
            <a:r>
              <a:rPr lang="en-US" altLang="zh-CN" sz="1400">
                <a:cs typeface="Arial" panose="020B0604020202020204" pitchFamily="34" charset="0"/>
                <a:sym typeface="+mn-ea"/>
              </a:rPr>
              <a:t>”</a:t>
            </a:r>
            <a:r>
              <a:rPr lang="zh-CN" altLang="en-US" sz="1400">
                <a:cs typeface="Arial" panose="020B0604020202020204" pitchFamily="34" charset="0"/>
                <a:sym typeface="+mn-ea"/>
              </a:rPr>
              <a:t>，生成订单即可。</a:t>
            </a:r>
            <a:endParaRPr lang="zh-CN" altLang="en-US" sz="1400">
              <a:cs typeface="Arial" panose="020B0604020202020204" pitchFamily="34" charset="0"/>
              <a:sym typeface="+mn-ea"/>
            </a:endParaRPr>
          </a:p>
          <a:p>
            <a:pPr algn="l"/>
            <a:endParaRPr lang="zh-CN" altLang="en-US" sz="1400">
              <a:cs typeface="Arial" panose="020B0604020202020204" pitchFamily="34" charset="0"/>
              <a:sym typeface="+mn-ea"/>
            </a:endParaRPr>
          </a:p>
        </p:txBody>
      </p:sp>
      <p:pic>
        <p:nvPicPr>
          <p:cNvPr id="6" name="图片 5"/>
          <p:cNvPicPr>
            <a:picLocks noChangeAspect="1"/>
          </p:cNvPicPr>
          <p:nvPr/>
        </p:nvPicPr>
        <p:blipFill>
          <a:blip r:embed="rId5"/>
          <a:stretch>
            <a:fillRect/>
          </a:stretch>
        </p:blipFill>
        <p:spPr>
          <a:xfrm>
            <a:off x="5313045" y="1779905"/>
            <a:ext cx="3709670" cy="1167130"/>
          </a:xfrm>
          <a:prstGeom prst="rect">
            <a:avLst/>
          </a:prstGeom>
        </p:spPr>
      </p:pic>
      <p:pic>
        <p:nvPicPr>
          <p:cNvPr id="7" name="图片 6"/>
          <p:cNvPicPr>
            <a:picLocks noChangeAspect="1"/>
          </p:cNvPicPr>
          <p:nvPr/>
        </p:nvPicPr>
        <p:blipFill>
          <a:blip r:embed="rId6"/>
          <a:stretch>
            <a:fillRect/>
          </a:stretch>
        </p:blipFill>
        <p:spPr>
          <a:xfrm>
            <a:off x="5436235" y="3410585"/>
            <a:ext cx="3522980" cy="96202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5"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6" name="图片 5" descr="5ff1f40c645b260a0764e969bc0011c"/>
          <p:cNvPicPr>
            <a:picLocks noChangeAspect="1"/>
          </p:cNvPicPr>
          <p:nvPr/>
        </p:nvPicPr>
        <p:blipFill>
          <a:blip r:embed="rId3"/>
          <a:stretch>
            <a:fillRect/>
          </a:stretch>
        </p:blipFill>
        <p:spPr>
          <a:xfrm>
            <a:off x="7667625" y="123825"/>
            <a:ext cx="1144905" cy="429260"/>
          </a:xfrm>
          <a:prstGeom prst="rect">
            <a:avLst/>
          </a:prstGeom>
        </p:spPr>
      </p:pic>
      <p:sp>
        <p:nvSpPr>
          <p:cNvPr id="7" name="文本框 4"/>
          <p:cNvSpPr/>
          <p:nvPr/>
        </p:nvSpPr>
        <p:spPr>
          <a:xfrm>
            <a:off x="612140" y="268738"/>
            <a:ext cx="5399840" cy="46166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已升级新支付</a:t>
            </a:r>
            <a:r>
              <a:rPr lang="en-US" altLang="zh-CN" sz="2400" b="1" dirty="0" smtClean="0">
                <a:solidFill>
                  <a:srgbClr val="C00000"/>
                </a:solidFill>
                <a:latin typeface="+mn-lt"/>
                <a:ea typeface="+mn-ea"/>
                <a:cs typeface="+mn-ea"/>
                <a:sym typeface="+mn-lt"/>
              </a:rPr>
              <a:t>——</a:t>
            </a:r>
            <a:r>
              <a:rPr lang="zh-CN" altLang="en-US" sz="2400" b="1" dirty="0" smtClean="0">
                <a:solidFill>
                  <a:srgbClr val="C00000"/>
                </a:solidFill>
                <a:latin typeface="+mn-lt"/>
                <a:ea typeface="+mn-ea"/>
                <a:cs typeface="+mn-ea"/>
                <a:sym typeface="+mn-lt"/>
              </a:rPr>
              <a:t>支付货款</a:t>
            </a:r>
            <a:endParaRPr lang="zh-CN" altLang="en-US" sz="2400" b="1" dirty="0">
              <a:solidFill>
                <a:srgbClr val="C00000"/>
              </a:solidFill>
              <a:latin typeface="+mn-lt"/>
              <a:ea typeface="+mn-ea"/>
              <a:cs typeface="+mn-ea"/>
              <a:sym typeface="+mn-lt"/>
            </a:endParaRPr>
          </a:p>
        </p:txBody>
      </p:sp>
      <p:pic>
        <p:nvPicPr>
          <p:cNvPr id="9" name="图片 8"/>
          <p:cNvPicPr>
            <a:picLocks noChangeAspect="1"/>
          </p:cNvPicPr>
          <p:nvPr/>
        </p:nvPicPr>
        <p:blipFill>
          <a:blip r:embed="rId4"/>
          <a:stretch>
            <a:fillRect/>
          </a:stretch>
        </p:blipFill>
        <p:spPr>
          <a:xfrm>
            <a:off x="645232" y="852770"/>
            <a:ext cx="7884950" cy="4094947"/>
          </a:xfrm>
          <a:prstGeom prst="rect">
            <a:avLst/>
          </a:prstGeom>
        </p:spPr>
      </p:pic>
      <p:pic>
        <p:nvPicPr>
          <p:cNvPr id="10" name="图片 9"/>
          <p:cNvPicPr>
            <a:picLocks noChangeAspect="1"/>
          </p:cNvPicPr>
          <p:nvPr/>
        </p:nvPicPr>
        <p:blipFill>
          <a:blip r:embed="rId5"/>
          <a:stretch>
            <a:fillRect/>
          </a:stretch>
        </p:blipFill>
        <p:spPr>
          <a:xfrm>
            <a:off x="2052035" y="3327735"/>
            <a:ext cx="6551909" cy="157770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31D0184-163B-452C-8F92-02DD7C1DCF70}" type="datetime1">
              <a:rPr kumimoji="0" lang="zh-CN" altLang="en-US" sz="9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 name="图片 3"/>
          <p:cNvPicPr>
            <a:picLocks noChangeAspect="1"/>
          </p:cNvPicPr>
          <p:nvPr/>
        </p:nvPicPr>
        <p:blipFill>
          <a:blip r:embed="rId1"/>
          <a:stretch>
            <a:fillRect/>
          </a:stretch>
        </p:blipFill>
        <p:spPr>
          <a:xfrm>
            <a:off x="684054" y="848767"/>
            <a:ext cx="7344254" cy="4194016"/>
          </a:xfrm>
          <a:prstGeom prst="rect">
            <a:avLst/>
          </a:prstGeom>
        </p:spPr>
      </p:pic>
      <p:pic>
        <p:nvPicPr>
          <p:cNvPr id="5" name="图片 7"/>
          <p:cNvPicPr>
            <a:picLocks noChangeAspect="1"/>
          </p:cNvPicPr>
          <p:nvPr/>
        </p:nvPicPr>
        <p:blipFill>
          <a:blip r:embed="rId2"/>
          <a:srcRect l="44724" r="33484"/>
          <a:stretch>
            <a:fillRect/>
          </a:stretch>
        </p:blipFill>
        <p:spPr>
          <a:xfrm>
            <a:off x="36195" y="268420"/>
            <a:ext cx="465138" cy="498475"/>
          </a:xfrm>
          <a:prstGeom prst="rect">
            <a:avLst/>
          </a:prstGeom>
          <a:noFill/>
          <a:ln w="9525">
            <a:noFill/>
          </a:ln>
        </p:spPr>
      </p:pic>
      <p:pic>
        <p:nvPicPr>
          <p:cNvPr id="6" name="图片 8"/>
          <p:cNvPicPr preferRelativeResize="0"/>
          <p:nvPr/>
        </p:nvPicPr>
        <p:blipFill>
          <a:blip r:embed="rId3">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7" name="图片 6" descr="5ff1f40c645b260a0764e969bc0011c"/>
          <p:cNvPicPr>
            <a:picLocks noChangeAspect="1"/>
          </p:cNvPicPr>
          <p:nvPr/>
        </p:nvPicPr>
        <p:blipFill>
          <a:blip r:embed="rId4"/>
          <a:stretch>
            <a:fillRect/>
          </a:stretch>
        </p:blipFill>
        <p:spPr>
          <a:xfrm>
            <a:off x="7667625" y="123825"/>
            <a:ext cx="1144905" cy="429260"/>
          </a:xfrm>
          <a:prstGeom prst="rect">
            <a:avLst/>
          </a:prstGeom>
        </p:spPr>
      </p:pic>
      <p:sp>
        <p:nvSpPr>
          <p:cNvPr id="8" name="文本框 4"/>
          <p:cNvSpPr/>
          <p:nvPr/>
        </p:nvSpPr>
        <p:spPr>
          <a:xfrm>
            <a:off x="612140" y="268738"/>
            <a:ext cx="3424238" cy="460375"/>
          </a:xfrm>
          <a:prstGeom prst="rect">
            <a:avLst/>
          </a:prstGeom>
          <a:noFill/>
          <a:ln w="9525">
            <a:noFill/>
          </a:ln>
        </p:spPr>
        <p:txBody>
          <a:bodyPr anchor="t">
            <a:spAutoFit/>
          </a:bodyPr>
          <a:lstStyle/>
          <a:p>
            <a:pPr hangingPunct="0"/>
            <a:r>
              <a:rPr lang="zh-CN" altLang="en-US" sz="2400" b="1" dirty="0" smtClean="0">
                <a:solidFill>
                  <a:srgbClr val="C00000"/>
                </a:solidFill>
                <a:latin typeface="+mn-lt"/>
                <a:ea typeface="+mn-ea"/>
                <a:cs typeface="+mn-ea"/>
                <a:sym typeface="+mn-lt"/>
              </a:rPr>
              <a:t>已升级支付流程</a:t>
            </a:r>
            <a:endParaRPr lang="zh-CN" altLang="en-US" sz="2400" b="1" dirty="0">
              <a:solidFill>
                <a:srgbClr val="C00000"/>
              </a:solidFill>
              <a:latin typeface="+mn-lt"/>
              <a:ea typeface="+mn-ea"/>
              <a:cs typeface="+mn-ea"/>
              <a:sym typeface="+mn-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3424238" cy="460375"/>
          </a:xfrm>
          <a:prstGeom prst="rect">
            <a:avLst/>
          </a:prstGeom>
          <a:noFill/>
          <a:ln w="9525">
            <a:noFill/>
          </a:ln>
        </p:spPr>
        <p:txBody>
          <a:bodyPr anchor="t">
            <a:spAutoFit/>
          </a:bodyPr>
          <a:lstStyle/>
          <a:p>
            <a:pPr hangingPunct="0"/>
            <a:r>
              <a:rPr lang="zh-CN" altLang="en-US" sz="2400" b="1" dirty="0" smtClean="0">
                <a:solidFill>
                  <a:srgbClr val="C00000"/>
                </a:solidFill>
                <a:latin typeface="+mn-lt"/>
                <a:ea typeface="+mn-ea"/>
                <a:cs typeface="+mn-ea"/>
                <a:sym typeface="+mn-lt"/>
              </a:rPr>
              <a:t>新支付页面</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4" name="图片 3"/>
          <p:cNvPicPr>
            <a:picLocks noChangeAspect="1"/>
          </p:cNvPicPr>
          <p:nvPr/>
        </p:nvPicPr>
        <p:blipFill>
          <a:blip r:embed="rId4"/>
          <a:stretch>
            <a:fillRect/>
          </a:stretch>
        </p:blipFill>
        <p:spPr>
          <a:xfrm>
            <a:off x="972050" y="756247"/>
            <a:ext cx="6623908" cy="4278673"/>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39" y="268738"/>
            <a:ext cx="5615837" cy="46166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新支付页面</a:t>
            </a:r>
            <a:r>
              <a:rPr lang="en-US" altLang="zh-CN" sz="2400" b="1" dirty="0" smtClean="0">
                <a:solidFill>
                  <a:srgbClr val="C00000"/>
                </a:solidFill>
                <a:latin typeface="+mn-lt"/>
                <a:ea typeface="+mn-ea"/>
                <a:cs typeface="+mn-ea"/>
                <a:sym typeface="+mn-lt"/>
              </a:rPr>
              <a:t>——</a:t>
            </a:r>
            <a:r>
              <a:rPr lang="zh-CN" altLang="en-US" sz="2400" b="1" dirty="0" smtClean="0">
                <a:solidFill>
                  <a:srgbClr val="C00000"/>
                </a:solidFill>
                <a:latin typeface="+mn-lt"/>
                <a:ea typeface="+mn-ea"/>
                <a:cs typeface="+mn-ea"/>
                <a:sym typeface="+mn-lt"/>
              </a:rPr>
              <a:t>企业网银支付</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3" name="图片 2"/>
          <p:cNvPicPr>
            <a:picLocks noChangeAspect="1"/>
          </p:cNvPicPr>
          <p:nvPr/>
        </p:nvPicPr>
        <p:blipFill>
          <a:blip r:embed="rId4"/>
          <a:stretch>
            <a:fillRect/>
          </a:stretch>
        </p:blipFill>
        <p:spPr>
          <a:xfrm>
            <a:off x="507901" y="857383"/>
            <a:ext cx="6707798" cy="4105134"/>
          </a:xfrm>
          <a:prstGeom prst="rect">
            <a:avLst/>
          </a:prstGeom>
        </p:spPr>
      </p:pic>
      <p:sp>
        <p:nvSpPr>
          <p:cNvPr id="6" name="文本框 5"/>
          <p:cNvSpPr txBox="1"/>
          <p:nvPr/>
        </p:nvSpPr>
        <p:spPr>
          <a:xfrm>
            <a:off x="7307962" y="1779761"/>
            <a:ext cx="1439980" cy="1200329"/>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企业网银支付无需填写识别码，直接付款即可</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39" y="268738"/>
            <a:ext cx="5759835" cy="46166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新支付页面</a:t>
            </a:r>
            <a:r>
              <a:rPr lang="en-US" altLang="zh-CN" sz="2400" b="1" dirty="0" smtClean="0">
                <a:solidFill>
                  <a:srgbClr val="C00000"/>
                </a:solidFill>
                <a:latin typeface="+mn-lt"/>
                <a:ea typeface="+mn-ea"/>
                <a:cs typeface="+mn-ea"/>
                <a:sym typeface="+mn-lt"/>
              </a:rPr>
              <a:t>——</a:t>
            </a:r>
            <a:r>
              <a:rPr lang="zh-CN" altLang="en-US" sz="2400" b="1" dirty="0" smtClean="0">
                <a:solidFill>
                  <a:srgbClr val="C00000"/>
                </a:solidFill>
                <a:latin typeface="+mn-lt"/>
                <a:ea typeface="+mn-ea"/>
                <a:cs typeface="+mn-ea"/>
                <a:sym typeface="+mn-lt"/>
              </a:rPr>
              <a:t>对公转账</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9" name="图片 8"/>
          <p:cNvPicPr>
            <a:picLocks noChangeAspect="1"/>
          </p:cNvPicPr>
          <p:nvPr/>
        </p:nvPicPr>
        <p:blipFill>
          <a:blip r:embed="rId4"/>
          <a:stretch>
            <a:fillRect/>
          </a:stretch>
        </p:blipFill>
        <p:spPr>
          <a:xfrm>
            <a:off x="0" y="842534"/>
            <a:ext cx="6044044" cy="4198173"/>
          </a:xfrm>
          <a:prstGeom prst="rect">
            <a:avLst/>
          </a:prstGeom>
        </p:spPr>
      </p:pic>
      <p:sp>
        <p:nvSpPr>
          <p:cNvPr id="15" name="文本框 14"/>
          <p:cNvSpPr txBox="1"/>
          <p:nvPr/>
        </p:nvSpPr>
        <p:spPr>
          <a:xfrm>
            <a:off x="6011979" y="729113"/>
            <a:ext cx="3043755" cy="4237057"/>
          </a:xfrm>
          <a:prstGeom prst="rect">
            <a:avLst/>
          </a:prstGeom>
          <a:noFill/>
        </p:spPr>
        <p:txBody>
          <a:bodyPr wrap="square" rtlCol="0">
            <a:spAutoFit/>
          </a:bodyPr>
          <a:lstStyle/>
          <a:p>
            <a:pPr marL="285750">
              <a:lnSpc>
                <a:spcPct val="150000"/>
              </a:lnSpc>
              <a:spcBef>
                <a:spcPts val="500"/>
              </a:spcBef>
            </a:pPr>
            <a:r>
              <a:rPr lang="zh-CN" altLang="en-US" sz="1400" dirty="0" smtClean="0"/>
              <a:t>注意事项：</a:t>
            </a:r>
            <a:endParaRPr lang="en-US" altLang="zh-CN" sz="1400" dirty="0" smtClean="0"/>
          </a:p>
          <a:p>
            <a:pPr marL="285750">
              <a:lnSpc>
                <a:spcPct val="150000"/>
              </a:lnSpc>
              <a:spcBef>
                <a:spcPts val="500"/>
              </a:spcBef>
            </a:pPr>
            <a:r>
              <a:rPr lang="en-US" altLang="zh-CN" sz="1400" dirty="0" smtClean="0"/>
              <a:t>1</a:t>
            </a:r>
            <a:r>
              <a:rPr lang="zh-CN" altLang="en-US" sz="1400" dirty="0" smtClean="0"/>
              <a:t>、</a:t>
            </a:r>
            <a:r>
              <a:rPr lang="zh-CN" altLang="en-US" sz="1400" dirty="0" smtClean="0">
                <a:latin typeface="仿宋" panose="02010609060101010101" pitchFamily="49" charset="-122"/>
                <a:ea typeface="仿宋" panose="02010609060101010101" pitchFamily="49" charset="-122"/>
              </a:rPr>
              <a:t>保证</a:t>
            </a:r>
            <a:r>
              <a:rPr lang="zh-CN" altLang="en-US" sz="1400" dirty="0">
                <a:latin typeface="仿宋" panose="02010609060101010101" pitchFamily="49" charset="-122"/>
                <a:ea typeface="仿宋" panose="02010609060101010101" pitchFamily="49" charset="-122"/>
              </a:rPr>
              <a:t>转账金额与订单金额一致，</a:t>
            </a:r>
            <a:r>
              <a:rPr lang="zh-CN" altLang="en-US" sz="1400" b="1" dirty="0">
                <a:latin typeface="仿宋" panose="02010609060101010101" pitchFamily="49" charset="-122"/>
                <a:ea typeface="仿宋" panose="02010609060101010101" pitchFamily="49" charset="-122"/>
              </a:rPr>
              <a:t>请勿多转、少转和分次转账</a:t>
            </a:r>
            <a:r>
              <a:rPr lang="zh-CN" altLang="en-US" sz="1400" dirty="0">
                <a:latin typeface="仿宋" panose="02010609060101010101" pitchFamily="49" charset="-122"/>
                <a:ea typeface="仿宋" panose="02010609060101010101" pitchFamily="49" charset="-122"/>
              </a:rPr>
              <a:t>，否则将因为汇款信息有误而导致支付</a:t>
            </a:r>
            <a:r>
              <a:rPr lang="zh-CN" altLang="en-US" sz="1400" dirty="0" smtClean="0">
                <a:latin typeface="仿宋" panose="02010609060101010101" pitchFamily="49" charset="-122"/>
                <a:ea typeface="仿宋" panose="02010609060101010101" pitchFamily="49" charset="-122"/>
              </a:rPr>
              <a:t>失败；</a:t>
            </a:r>
            <a:endParaRPr lang="zh-CN" altLang="en-US" sz="1400" dirty="0">
              <a:latin typeface="仿宋" panose="02010609060101010101" pitchFamily="49" charset="-122"/>
              <a:ea typeface="仿宋" panose="02010609060101010101" pitchFamily="49" charset="-122"/>
            </a:endParaRPr>
          </a:p>
          <a:p>
            <a:pPr marL="285750">
              <a:lnSpc>
                <a:spcPct val="150000"/>
              </a:lnSpc>
              <a:spcBef>
                <a:spcPts val="500"/>
              </a:spcBef>
            </a:pPr>
            <a:r>
              <a:rPr lang="en-US" altLang="zh-CN" sz="1400" dirty="0" smtClean="0">
                <a:latin typeface="仿宋" panose="02010609060101010101" pitchFamily="49" charset="-122"/>
                <a:ea typeface="仿宋" panose="02010609060101010101" pitchFamily="49" charset="-122"/>
              </a:rPr>
              <a:t>2</a:t>
            </a:r>
            <a:r>
              <a:rPr lang="zh-CN" altLang="en-US" sz="1400" dirty="0" smtClean="0">
                <a:latin typeface="仿宋" panose="02010609060101010101" pitchFamily="49" charset="-122"/>
                <a:ea typeface="仿宋" panose="02010609060101010101" pitchFamily="49" charset="-122"/>
              </a:rPr>
              <a:t>、汇款</a:t>
            </a:r>
            <a:r>
              <a:rPr lang="zh-CN" altLang="en-US" sz="1400" dirty="0">
                <a:latin typeface="仿宋" panose="02010609060101010101" pitchFamily="49" charset="-122"/>
                <a:ea typeface="仿宋" panose="02010609060101010101" pitchFamily="49" charset="-122"/>
              </a:rPr>
              <a:t>时请</a:t>
            </a:r>
            <a:r>
              <a:rPr lang="zh-CN" altLang="en-US" sz="1400" b="1" dirty="0">
                <a:latin typeface="仿宋" panose="02010609060101010101" pitchFamily="49" charset="-122"/>
                <a:ea typeface="仿宋" panose="02010609060101010101" pitchFamily="49" charset="-122"/>
                <a:cs typeface="微软雅黑" panose="020B0503020204020204" charset="-122"/>
              </a:rPr>
              <a:t>将正确的汇款识别码完整填写至汇款单“用途/备注/摘要”</a:t>
            </a:r>
            <a:r>
              <a:rPr lang="zh-CN" altLang="en-US" sz="1400" dirty="0">
                <a:latin typeface="仿宋" panose="02010609060101010101" pitchFamily="49" charset="-122"/>
                <a:ea typeface="仿宋" panose="02010609060101010101" pitchFamily="49" charset="-122"/>
              </a:rPr>
              <a:t>等栏，请认真核对收款人户名、银行卡号、开户银行等信息按照订单提示账户付款，</a:t>
            </a:r>
            <a:endParaRPr lang="zh-CN" altLang="en-US" sz="1400" dirty="0">
              <a:latin typeface="仿宋" panose="02010609060101010101" pitchFamily="49" charset="-122"/>
              <a:ea typeface="仿宋" panose="02010609060101010101" pitchFamily="49" charset="-122"/>
            </a:endParaRPr>
          </a:p>
          <a:p>
            <a:pPr>
              <a:lnSpc>
                <a:spcPct val="150000"/>
              </a:lnSpc>
              <a:spcBef>
                <a:spcPts val="0"/>
              </a:spcBef>
              <a:buFont typeface="Wingdings" panose="05000000000000000000" charset="0"/>
            </a:pPr>
            <a:r>
              <a:rPr lang="en-US" altLang="zh-CN" sz="1800" b="1" dirty="0">
                <a:solidFill>
                  <a:srgbClr val="FF0000"/>
                </a:solidFill>
                <a:latin typeface="微软雅黑" panose="020B0503020204020204" charset="-122"/>
                <a:ea typeface="微软雅黑" panose="020B0503020204020204" charset="-122"/>
              </a:rPr>
              <a:t>    </a:t>
            </a:r>
            <a:r>
              <a:rPr lang="zh-CN" altLang="en-US" sz="1600" b="1" dirty="0">
                <a:solidFill>
                  <a:srgbClr val="FF0000"/>
                </a:solidFill>
                <a:latin typeface="微软雅黑" panose="020B0503020204020204" charset="-122"/>
                <a:ea typeface="微软雅黑" panose="020B0503020204020204" charset="-122"/>
              </a:rPr>
              <a:t>请勿私自转账给供应商</a:t>
            </a:r>
            <a:r>
              <a:rPr lang="zh-CN" altLang="en-US" sz="1600" b="1" dirty="0" smtClean="0">
                <a:solidFill>
                  <a:srgbClr val="FF0000"/>
                </a:solidFill>
                <a:latin typeface="微软雅黑" panose="020B0503020204020204" charset="-122"/>
                <a:ea typeface="微软雅黑" panose="020B0503020204020204" charset="-122"/>
              </a:rPr>
              <a:t>提供</a:t>
            </a:r>
            <a:r>
              <a:rPr lang="zh-CN" altLang="en-US" sz="1600" b="1" dirty="0">
                <a:solidFill>
                  <a:srgbClr val="FF0000"/>
                </a:solidFill>
                <a:latin typeface="微软雅黑" panose="020B0503020204020204" charset="-122"/>
                <a:ea typeface="微软雅黑" panose="020B0503020204020204" charset="-122"/>
              </a:rPr>
              <a:t>的</a:t>
            </a:r>
            <a:r>
              <a:rPr lang="zh-CN" altLang="en-US" sz="1600" b="1" dirty="0" smtClean="0">
                <a:solidFill>
                  <a:srgbClr val="FF0000"/>
                </a:solidFill>
                <a:latin typeface="微软雅黑" panose="020B0503020204020204" charset="-122"/>
                <a:ea typeface="微软雅黑" panose="020B0503020204020204" charset="-122"/>
              </a:rPr>
              <a:t>其他</a:t>
            </a:r>
            <a:r>
              <a:rPr lang="zh-CN" altLang="en-US" sz="1600" b="1" dirty="0">
                <a:solidFill>
                  <a:srgbClr val="FF0000"/>
                </a:solidFill>
                <a:latin typeface="微软雅黑" panose="020B0503020204020204" charset="-122"/>
                <a:ea typeface="微软雅黑" panose="020B0503020204020204" charset="-122"/>
              </a:rPr>
              <a:t>账户或者发票上面的账户</a:t>
            </a:r>
            <a:r>
              <a:rPr lang="zh-CN" altLang="en-US" sz="1600" dirty="0" smtClean="0">
                <a:solidFill>
                  <a:srgbClr val="FF0000"/>
                </a:solidFill>
              </a:rPr>
              <a:t>；</a:t>
            </a:r>
            <a:endParaRPr lang="zh-CN" altLang="en-US" sz="1600" dirty="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3424238" cy="460375"/>
          </a:xfrm>
          <a:prstGeom prst="rect">
            <a:avLst/>
          </a:prstGeom>
          <a:noFill/>
          <a:ln w="9525">
            <a:noFill/>
          </a:ln>
        </p:spPr>
        <p:txBody>
          <a:bodyPr anchor="t">
            <a:spAutoFit/>
          </a:bodyPr>
          <a:lstStyle/>
          <a:p>
            <a:pPr hangingPunct="0"/>
            <a:r>
              <a:rPr lang="zh-CN" altLang="en-US" sz="2400" b="1" dirty="0" smtClean="0">
                <a:solidFill>
                  <a:srgbClr val="C00000"/>
                </a:solidFill>
                <a:latin typeface="+mn-lt"/>
                <a:ea typeface="+mn-ea"/>
                <a:cs typeface="+mn-ea"/>
                <a:sym typeface="+mn-lt"/>
              </a:rPr>
              <a:t>新支付页面</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9" name="图片 8"/>
          <p:cNvPicPr>
            <a:picLocks noChangeAspect="1"/>
          </p:cNvPicPr>
          <p:nvPr/>
        </p:nvPicPr>
        <p:blipFill>
          <a:blip r:embed="rId4"/>
          <a:stretch>
            <a:fillRect/>
          </a:stretch>
        </p:blipFill>
        <p:spPr>
          <a:xfrm>
            <a:off x="0" y="842534"/>
            <a:ext cx="6044044" cy="4198173"/>
          </a:xfrm>
          <a:prstGeom prst="rect">
            <a:avLst/>
          </a:prstGeom>
        </p:spPr>
      </p:pic>
      <p:sp>
        <p:nvSpPr>
          <p:cNvPr id="15" name="文本框 14"/>
          <p:cNvSpPr txBox="1"/>
          <p:nvPr/>
        </p:nvSpPr>
        <p:spPr>
          <a:xfrm>
            <a:off x="6265722" y="842534"/>
            <a:ext cx="2410221" cy="4293483"/>
          </a:xfrm>
          <a:prstGeom prst="rect">
            <a:avLst/>
          </a:prstGeom>
          <a:noFill/>
        </p:spPr>
        <p:txBody>
          <a:bodyPr wrap="square" rtlCol="0">
            <a:spAutoFit/>
          </a:bodyPr>
          <a:lstStyle/>
          <a:p>
            <a:pPr>
              <a:lnSpc>
                <a:spcPct val="150000"/>
              </a:lnSpc>
            </a:pPr>
            <a:r>
              <a:rPr lang="en-US" altLang="zh-CN" sz="1400" dirty="0">
                <a:latin typeface="仿宋" panose="02010609060101010101" pitchFamily="49" charset="-122"/>
                <a:ea typeface="仿宋" panose="02010609060101010101" pitchFamily="49" charset="-122"/>
                <a:cs typeface="微软雅黑" panose="020B0503020204020204" charset="-122"/>
                <a:sym typeface="+mn-ea"/>
              </a:rPr>
              <a:t> </a:t>
            </a:r>
            <a:r>
              <a:rPr lang="en-US" altLang="zh-CN" sz="1400" dirty="0" smtClean="0">
                <a:latin typeface="仿宋" panose="02010609060101010101" pitchFamily="49" charset="-122"/>
                <a:ea typeface="仿宋" panose="02010609060101010101" pitchFamily="49" charset="-122"/>
                <a:cs typeface="微软雅黑" panose="020B0503020204020204" charset="-122"/>
                <a:sym typeface="+mn-ea"/>
              </a:rPr>
              <a:t>   3</a:t>
            </a:r>
            <a:r>
              <a:rPr lang="zh-CN" altLang="en-US" sz="1400" dirty="0">
                <a:latin typeface="仿宋" panose="02010609060101010101" pitchFamily="49" charset="-122"/>
                <a:ea typeface="仿宋" panose="02010609060101010101" pitchFamily="49" charset="-122"/>
                <a:cs typeface="微软雅黑" panose="020B0503020204020204" charset="-122"/>
                <a:sym typeface="+mn-ea"/>
              </a:rPr>
              <a:t>、</a:t>
            </a:r>
            <a:r>
              <a:rPr lang="zh-CN" altLang="en-US" sz="1400" dirty="0">
                <a:solidFill>
                  <a:srgbClr val="FF0000"/>
                </a:solidFill>
                <a:latin typeface="仿宋" panose="02010609060101010101" pitchFamily="49" charset="-122"/>
                <a:ea typeface="仿宋" panose="02010609060101010101" pitchFamily="49" charset="-122"/>
                <a:cs typeface="微软雅黑" panose="020B0503020204020204" charset="-122"/>
                <a:sym typeface="+mn-ea"/>
              </a:rPr>
              <a:t>汇款识别码有效期共为</a:t>
            </a:r>
            <a:r>
              <a:rPr lang="en-US" altLang="zh-CN" sz="1400" dirty="0">
                <a:solidFill>
                  <a:srgbClr val="FF0000"/>
                </a:solidFill>
                <a:latin typeface="仿宋" panose="02010609060101010101" pitchFamily="49" charset="-122"/>
                <a:ea typeface="仿宋" panose="02010609060101010101" pitchFamily="49" charset="-122"/>
                <a:cs typeface="微软雅黑" panose="020B0503020204020204" charset="-122"/>
                <a:sym typeface="+mn-ea"/>
              </a:rPr>
              <a:t>360</a:t>
            </a:r>
            <a:r>
              <a:rPr lang="zh-CN" altLang="en-US" sz="1400" dirty="0">
                <a:solidFill>
                  <a:srgbClr val="FF0000"/>
                </a:solidFill>
                <a:latin typeface="仿宋" panose="02010609060101010101" pitchFamily="49" charset="-122"/>
                <a:ea typeface="仿宋" panose="02010609060101010101" pitchFamily="49" charset="-122"/>
                <a:cs typeface="微软雅黑" panose="020B0503020204020204" charset="-122"/>
                <a:sym typeface="+mn-ea"/>
              </a:rPr>
              <a:t>天</a:t>
            </a:r>
            <a:r>
              <a:rPr lang="zh-CN" altLang="en-US" sz="1400" dirty="0">
                <a:latin typeface="仿宋" panose="02010609060101010101" pitchFamily="49" charset="-122"/>
                <a:ea typeface="仿宋" panose="02010609060101010101" pitchFamily="49" charset="-122"/>
                <a:cs typeface="微软雅黑" panose="020B0503020204020204" charset="-122"/>
                <a:sym typeface="+mn-ea"/>
              </a:rPr>
              <a:t>，请尽快在</a:t>
            </a:r>
            <a:r>
              <a:rPr lang="en-US" altLang="zh-CN" sz="1400" dirty="0">
                <a:latin typeface="仿宋" panose="02010609060101010101" pitchFamily="49" charset="-122"/>
                <a:ea typeface="仿宋" panose="02010609060101010101" pitchFamily="49" charset="-122"/>
                <a:cs typeface="微软雅黑" panose="020B0503020204020204" charset="-122"/>
                <a:sym typeface="+mn-ea"/>
              </a:rPr>
              <a:t>360</a:t>
            </a:r>
            <a:r>
              <a:rPr lang="zh-CN" altLang="en-US" sz="1400" dirty="0">
                <a:latin typeface="仿宋" panose="02010609060101010101" pitchFamily="49" charset="-122"/>
                <a:ea typeface="仿宋" panose="02010609060101010101" pitchFamily="49" charset="-122"/>
                <a:cs typeface="微软雅黑" panose="020B0503020204020204" charset="-122"/>
                <a:sym typeface="+mn-ea"/>
              </a:rPr>
              <a:t>天有效期内完成支付，对于先款后货的订单，若因支付超时导致订单取消，则识别码也同步失效</a:t>
            </a:r>
            <a:r>
              <a:rPr lang="zh-CN" altLang="en-US" sz="1400" dirty="0" smtClean="0">
                <a:latin typeface="仿宋" panose="02010609060101010101" pitchFamily="49" charset="-122"/>
                <a:ea typeface="仿宋" panose="02010609060101010101" pitchFamily="49" charset="-122"/>
                <a:cs typeface="微软雅黑" panose="020B0503020204020204" charset="-122"/>
                <a:sym typeface="+mn-ea"/>
              </a:rPr>
              <a:t>。有效期</a:t>
            </a:r>
            <a:r>
              <a:rPr lang="zh-CN" altLang="en-US" sz="1400" dirty="0">
                <a:latin typeface="仿宋" panose="02010609060101010101" pitchFamily="49" charset="-122"/>
                <a:ea typeface="仿宋" panose="02010609060101010101" pitchFamily="49" charset="-122"/>
                <a:cs typeface="微软雅黑" panose="020B0503020204020204" charset="-122"/>
                <a:sym typeface="+mn-ea"/>
              </a:rPr>
              <a:t>过后，旧识别码无法支付，点击支付货款重新申请识别码。</a:t>
            </a:r>
            <a:endParaRPr lang="zh-CN" altLang="en-US" sz="1400" dirty="0">
              <a:latin typeface="仿宋" panose="02010609060101010101" pitchFamily="49" charset="-122"/>
              <a:ea typeface="仿宋" panose="02010609060101010101" pitchFamily="49" charset="-122"/>
              <a:cs typeface="微软雅黑" panose="020B0503020204020204" charset="-122"/>
              <a:sym typeface="+mn-ea"/>
            </a:endParaRPr>
          </a:p>
          <a:p>
            <a:pPr>
              <a:lnSpc>
                <a:spcPct val="150000"/>
              </a:lnSpc>
            </a:pPr>
            <a:r>
              <a:rPr lang="en-US" altLang="zh-CN" sz="1400" dirty="0" smtClean="0">
                <a:latin typeface="仿宋" panose="02010609060101010101" pitchFamily="49" charset="-122"/>
                <a:ea typeface="仿宋" panose="02010609060101010101" pitchFamily="49" charset="-122"/>
                <a:cs typeface="微软雅黑" panose="020B0503020204020204" charset="-122"/>
                <a:sym typeface="+mn-ea"/>
              </a:rPr>
              <a:t>4</a:t>
            </a:r>
            <a:r>
              <a:rPr lang="zh-CN" altLang="en-US" sz="1400" dirty="0">
                <a:latin typeface="仿宋" panose="02010609060101010101" pitchFamily="49" charset="-122"/>
                <a:ea typeface="仿宋" panose="02010609060101010101" pitchFamily="49" charset="-122"/>
                <a:cs typeface="微软雅黑" panose="020B0503020204020204" charset="-122"/>
                <a:sym typeface="+mn-ea"/>
              </a:rPr>
              <a:t>、转账成功无需在平台上传支付凭证。</a:t>
            </a:r>
            <a:endParaRPr lang="en-US" altLang="zh-CN" sz="1400" dirty="0">
              <a:latin typeface="仿宋" panose="02010609060101010101" pitchFamily="49" charset="-122"/>
              <a:ea typeface="仿宋" panose="02010609060101010101" pitchFamily="49" charset="-122"/>
              <a:cs typeface="微软雅黑" panose="020B0503020204020204" charset="-122"/>
              <a:sym typeface="+mn-ea"/>
            </a:endParaRPr>
          </a:p>
          <a:p>
            <a:pPr>
              <a:lnSpc>
                <a:spcPct val="150000"/>
              </a:lnSpc>
            </a:pPr>
            <a:r>
              <a:rPr lang="en-US" altLang="zh-CN" sz="1400" dirty="0" smtClean="0">
                <a:latin typeface="仿宋" panose="02010609060101010101" pitchFamily="49" charset="-122"/>
                <a:ea typeface="仿宋" panose="02010609060101010101" pitchFamily="49" charset="-122"/>
                <a:cs typeface="微软雅黑" panose="020B0503020204020204" charset="-122"/>
                <a:sym typeface="+mn-ea"/>
              </a:rPr>
              <a:t>5</a:t>
            </a:r>
            <a:r>
              <a:rPr lang="zh-CN" altLang="en-US" sz="1400" dirty="0">
                <a:latin typeface="仿宋" panose="02010609060101010101" pitchFamily="49" charset="-122"/>
                <a:ea typeface="仿宋" panose="02010609060101010101" pitchFamily="49" charset="-122"/>
                <a:cs typeface="微软雅黑" panose="020B0503020204020204" charset="-122"/>
                <a:sym typeface="+mn-ea"/>
              </a:rPr>
              <a:t>、识别码填写正确，非代付</a:t>
            </a:r>
            <a:r>
              <a:rPr lang="en-US" altLang="zh-CN" sz="1400" dirty="0">
                <a:latin typeface="仿宋" panose="02010609060101010101" pitchFamily="49" charset="-122"/>
                <a:ea typeface="仿宋" panose="02010609060101010101" pitchFamily="49" charset="-122"/>
                <a:cs typeface="微软雅黑" panose="020B0503020204020204" charset="-122"/>
                <a:sym typeface="+mn-ea"/>
              </a:rPr>
              <a:t>2</a:t>
            </a:r>
            <a:r>
              <a:rPr lang="zh-CN" altLang="en-US" sz="1400" dirty="0">
                <a:latin typeface="仿宋" panose="02010609060101010101" pitchFamily="49" charset="-122"/>
                <a:ea typeface="仿宋" panose="02010609060101010101" pitchFamily="49" charset="-122"/>
                <a:cs typeface="微软雅黑" panose="020B0503020204020204" charset="-122"/>
                <a:sym typeface="+mn-ea"/>
              </a:rPr>
              <a:t>小时内订单状态自动变更为已支付；</a:t>
            </a:r>
            <a:endParaRPr lang="zh-CN" altLang="en-US" sz="1800" dirty="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4535852" cy="46166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新支付</a:t>
            </a:r>
            <a:r>
              <a:rPr lang="en-US" altLang="zh-CN" sz="2400" b="1" dirty="0" smtClean="0">
                <a:solidFill>
                  <a:srgbClr val="C00000"/>
                </a:solidFill>
                <a:latin typeface="+mn-lt"/>
                <a:ea typeface="+mn-ea"/>
                <a:cs typeface="+mn-ea"/>
                <a:sym typeface="+mn-lt"/>
              </a:rPr>
              <a:t>——</a:t>
            </a:r>
            <a:r>
              <a:rPr lang="zh-CN" altLang="en-US" sz="2400" b="1" dirty="0" smtClean="0">
                <a:solidFill>
                  <a:srgbClr val="C00000"/>
                </a:solidFill>
                <a:latin typeface="+mn-lt"/>
                <a:ea typeface="+mn-ea"/>
                <a:cs typeface="+mn-ea"/>
                <a:sym typeface="+mn-lt"/>
              </a:rPr>
              <a:t>汇款凭证识别码填写</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8" name="图片 7"/>
          <p:cNvPicPr>
            <a:picLocks noChangeAspect="1"/>
          </p:cNvPicPr>
          <p:nvPr/>
        </p:nvPicPr>
        <p:blipFill>
          <a:blip r:embed="rId4"/>
          <a:stretch>
            <a:fillRect/>
          </a:stretch>
        </p:blipFill>
        <p:spPr>
          <a:xfrm>
            <a:off x="1476043" y="987772"/>
            <a:ext cx="4842817" cy="37933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xit" presetSubtype="4" fill="hold" nodeType="clickEffect">
                                  <p:stCondLst>
                                    <p:cond delay="0"/>
                                  </p:stCondLst>
                                  <p:childTnLst>
                                    <p:anim calcmode="lin" valueType="num">
                                      <p:cBhvr additive="base">
                                        <p:cTn id="12" dur="500"/>
                                        <p:tgtEl>
                                          <p:spTgt spid="8"/>
                                        </p:tgtEl>
                                        <p:attrNameLst>
                                          <p:attrName>ppt_y</p:attrName>
                                        </p:attrNameLst>
                                      </p:cBhvr>
                                      <p:tavLst>
                                        <p:tav tm="0">
                                          <p:val>
                                            <p:strVal val="#ppt_y"/>
                                          </p:val>
                                        </p:tav>
                                        <p:tav tm="100000">
                                          <p:val>
                                            <p:strVal val="#ppt_y+#ppt_h*1.125000"/>
                                          </p:val>
                                        </p:tav>
                                      </p:tavLst>
                                    </p:anim>
                                    <p:animEffect transition="out" filter="wipe(down)">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39" y="268738"/>
            <a:ext cx="4895847" cy="46166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新支付</a:t>
            </a:r>
            <a:r>
              <a:rPr lang="en-US" altLang="zh-CN" sz="2400" b="1" dirty="0" smtClean="0">
                <a:solidFill>
                  <a:srgbClr val="C00000"/>
                </a:solidFill>
                <a:latin typeface="+mn-lt"/>
                <a:ea typeface="+mn-ea"/>
                <a:cs typeface="+mn-ea"/>
                <a:sym typeface="+mn-lt"/>
              </a:rPr>
              <a:t>——</a:t>
            </a:r>
            <a:r>
              <a:rPr lang="zh-CN" altLang="en-US" sz="2400" b="1" dirty="0">
                <a:solidFill>
                  <a:srgbClr val="C00000"/>
                </a:solidFill>
                <a:latin typeface="+mn-lt"/>
                <a:ea typeface="+mn-ea"/>
                <a:cs typeface="+mn-ea"/>
                <a:sym typeface="+mn-lt"/>
              </a:rPr>
              <a:t>汇款凭证识别码填写</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3" name="图片 2"/>
          <p:cNvPicPr>
            <a:picLocks noChangeAspect="1"/>
          </p:cNvPicPr>
          <p:nvPr/>
        </p:nvPicPr>
        <p:blipFill>
          <a:blip r:embed="rId4"/>
          <a:stretch>
            <a:fillRect/>
          </a:stretch>
        </p:blipFill>
        <p:spPr>
          <a:xfrm>
            <a:off x="831964" y="1491765"/>
            <a:ext cx="7782966" cy="3033937"/>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8"/>
          <p:cNvSpPr/>
          <p:nvPr/>
        </p:nvSpPr>
        <p:spPr bwMode="auto">
          <a:xfrm>
            <a:off x="1583559" y="3651116"/>
            <a:ext cx="1982097" cy="192354"/>
          </a:xfrm>
          <a:custGeom>
            <a:avLst/>
            <a:gdLst>
              <a:gd name="connsiteX0" fmla="*/ 0 w 935987"/>
              <a:gd name="connsiteY0" fmla="*/ 0 h 192354"/>
              <a:gd name="connsiteX1" fmla="*/ 935987 w 935987"/>
              <a:gd name="connsiteY1" fmla="*/ 0 h 192354"/>
              <a:gd name="connsiteX2" fmla="*/ 935987 w 935987"/>
              <a:gd name="connsiteY2" fmla="*/ 192354 h 192354"/>
              <a:gd name="connsiteX3" fmla="*/ 0 w 935987"/>
              <a:gd name="connsiteY3" fmla="*/ 192354 h 192354"/>
              <a:gd name="connsiteX4" fmla="*/ 0 w 935987"/>
              <a:gd name="connsiteY4" fmla="*/ 0 h 192354"/>
              <a:gd name="connsiteX0-1" fmla="*/ 0 w 935987"/>
              <a:gd name="connsiteY0-2" fmla="*/ 0 h 192354"/>
              <a:gd name="connsiteX1-3" fmla="*/ 847881 w 935987"/>
              <a:gd name="connsiteY1-4" fmla="*/ 0 h 192354"/>
              <a:gd name="connsiteX2-5" fmla="*/ 935987 w 935987"/>
              <a:gd name="connsiteY2-6" fmla="*/ 192354 h 192354"/>
              <a:gd name="connsiteX3-7" fmla="*/ 0 w 935987"/>
              <a:gd name="connsiteY3-8" fmla="*/ 192354 h 192354"/>
              <a:gd name="connsiteX4-9" fmla="*/ 0 w 935987"/>
              <a:gd name="connsiteY4-10" fmla="*/ 0 h 1923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5987" h="192354">
                <a:moveTo>
                  <a:pt x="0" y="0"/>
                </a:moveTo>
                <a:lnTo>
                  <a:pt x="847881" y="0"/>
                </a:lnTo>
                <a:lnTo>
                  <a:pt x="935987" y="192354"/>
                </a:lnTo>
                <a:lnTo>
                  <a:pt x="0" y="192354"/>
                </a:lnTo>
                <a:lnTo>
                  <a:pt x="0" y="0"/>
                </a:lnTo>
                <a:close/>
              </a:path>
            </a:pathLst>
          </a:custGeom>
          <a:solidFill>
            <a:srgbClr val="C00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bwMode="auto">
          <a:xfrm>
            <a:off x="5004114" y="1110611"/>
            <a:ext cx="1982097" cy="192354"/>
          </a:xfrm>
          <a:custGeom>
            <a:avLst/>
            <a:gdLst>
              <a:gd name="connsiteX0" fmla="*/ 0 w 935987"/>
              <a:gd name="connsiteY0" fmla="*/ 0 h 192354"/>
              <a:gd name="connsiteX1" fmla="*/ 935987 w 935987"/>
              <a:gd name="connsiteY1" fmla="*/ 0 h 192354"/>
              <a:gd name="connsiteX2" fmla="*/ 935987 w 935987"/>
              <a:gd name="connsiteY2" fmla="*/ 192354 h 192354"/>
              <a:gd name="connsiteX3" fmla="*/ 0 w 935987"/>
              <a:gd name="connsiteY3" fmla="*/ 192354 h 192354"/>
              <a:gd name="connsiteX4" fmla="*/ 0 w 935987"/>
              <a:gd name="connsiteY4" fmla="*/ 0 h 192354"/>
              <a:gd name="connsiteX0-1" fmla="*/ 0 w 935987"/>
              <a:gd name="connsiteY0-2" fmla="*/ 0 h 192354"/>
              <a:gd name="connsiteX1-3" fmla="*/ 847881 w 935987"/>
              <a:gd name="connsiteY1-4" fmla="*/ 0 h 192354"/>
              <a:gd name="connsiteX2-5" fmla="*/ 935987 w 935987"/>
              <a:gd name="connsiteY2-6" fmla="*/ 192354 h 192354"/>
              <a:gd name="connsiteX3-7" fmla="*/ 0 w 935987"/>
              <a:gd name="connsiteY3-8" fmla="*/ 192354 h 192354"/>
              <a:gd name="connsiteX4-9" fmla="*/ 0 w 935987"/>
              <a:gd name="connsiteY4-10" fmla="*/ 0 h 1923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5987" h="192354">
                <a:moveTo>
                  <a:pt x="0" y="0"/>
                </a:moveTo>
                <a:lnTo>
                  <a:pt x="847881" y="0"/>
                </a:lnTo>
                <a:lnTo>
                  <a:pt x="935987" y="192354"/>
                </a:lnTo>
                <a:lnTo>
                  <a:pt x="0" y="192354"/>
                </a:lnTo>
                <a:lnTo>
                  <a:pt x="0" y="0"/>
                </a:lnTo>
                <a:close/>
              </a:path>
            </a:pathLst>
          </a:custGeom>
          <a:solidFill>
            <a:schemeClr val="accent2">
              <a:lumMod val="60000"/>
              <a:lumOff val="4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3" name="矩形 8"/>
          <p:cNvSpPr/>
          <p:nvPr/>
        </p:nvSpPr>
        <p:spPr bwMode="auto">
          <a:xfrm>
            <a:off x="4993854" y="3573366"/>
            <a:ext cx="1982097" cy="192354"/>
          </a:xfrm>
          <a:custGeom>
            <a:avLst/>
            <a:gdLst>
              <a:gd name="connsiteX0" fmla="*/ 0 w 935987"/>
              <a:gd name="connsiteY0" fmla="*/ 0 h 192354"/>
              <a:gd name="connsiteX1" fmla="*/ 935987 w 935987"/>
              <a:gd name="connsiteY1" fmla="*/ 0 h 192354"/>
              <a:gd name="connsiteX2" fmla="*/ 935987 w 935987"/>
              <a:gd name="connsiteY2" fmla="*/ 192354 h 192354"/>
              <a:gd name="connsiteX3" fmla="*/ 0 w 935987"/>
              <a:gd name="connsiteY3" fmla="*/ 192354 h 192354"/>
              <a:gd name="connsiteX4" fmla="*/ 0 w 935987"/>
              <a:gd name="connsiteY4" fmla="*/ 0 h 192354"/>
              <a:gd name="connsiteX0-1" fmla="*/ 0 w 935987"/>
              <a:gd name="connsiteY0-2" fmla="*/ 0 h 192354"/>
              <a:gd name="connsiteX1-3" fmla="*/ 847881 w 935987"/>
              <a:gd name="connsiteY1-4" fmla="*/ 0 h 192354"/>
              <a:gd name="connsiteX2-5" fmla="*/ 935987 w 935987"/>
              <a:gd name="connsiteY2-6" fmla="*/ 192354 h 192354"/>
              <a:gd name="connsiteX3-7" fmla="*/ 0 w 935987"/>
              <a:gd name="connsiteY3-8" fmla="*/ 192354 h 192354"/>
              <a:gd name="connsiteX4-9" fmla="*/ 0 w 935987"/>
              <a:gd name="connsiteY4-10" fmla="*/ 0 h 1923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5987" h="192354">
                <a:moveTo>
                  <a:pt x="0" y="0"/>
                </a:moveTo>
                <a:lnTo>
                  <a:pt x="847881" y="0"/>
                </a:lnTo>
                <a:lnTo>
                  <a:pt x="935987" y="192354"/>
                </a:lnTo>
                <a:lnTo>
                  <a:pt x="0" y="192354"/>
                </a:lnTo>
                <a:lnTo>
                  <a:pt x="0" y="0"/>
                </a:lnTo>
                <a:close/>
              </a:path>
            </a:pathLst>
          </a:custGeom>
          <a:solidFill>
            <a:schemeClr val="accent2">
              <a:lumMod val="60000"/>
              <a:lumOff val="4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169" name="文本框 4"/>
          <p:cNvSpPr/>
          <p:nvPr/>
        </p:nvSpPr>
        <p:spPr>
          <a:xfrm>
            <a:off x="612140" y="268738"/>
            <a:ext cx="3424238" cy="460375"/>
          </a:xfrm>
          <a:prstGeom prst="rect">
            <a:avLst/>
          </a:prstGeom>
          <a:noFill/>
          <a:ln w="9525">
            <a:noFill/>
          </a:ln>
        </p:spPr>
        <p:txBody>
          <a:bodyPr anchor="t">
            <a:spAutoFit/>
          </a:bodyPr>
          <a:lstStyle/>
          <a:p>
            <a:pPr hangingPunct="0"/>
            <a:r>
              <a:rPr lang="zh-CN" altLang="en-US" sz="2400" b="1" dirty="0" smtClean="0">
                <a:solidFill>
                  <a:srgbClr val="C00000"/>
                </a:solidFill>
                <a:latin typeface="+mn-lt"/>
                <a:ea typeface="+mn-ea"/>
                <a:cs typeface="+mn-ea"/>
                <a:sym typeface="+mn-lt"/>
              </a:rPr>
              <a:t>支付结算升级背景</a:t>
            </a:r>
            <a:r>
              <a:rPr lang="zh-CN" altLang="en-US" sz="2400" b="1" dirty="0">
                <a:solidFill>
                  <a:srgbClr val="C00000"/>
                </a:solidFill>
                <a:latin typeface="+mn-lt"/>
                <a:ea typeface="+mn-ea"/>
                <a:cs typeface="+mn-ea"/>
                <a:sym typeface="+mn-lt"/>
              </a:rPr>
              <a:t>介绍</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sp>
        <p:nvSpPr>
          <p:cNvPr id="2" name="矩形 16"/>
          <p:cNvSpPr>
            <a:spLocks noChangeArrowheads="1"/>
          </p:cNvSpPr>
          <p:nvPr/>
        </p:nvSpPr>
        <p:spPr bwMode="auto">
          <a:xfrm>
            <a:off x="1583690" y="3850005"/>
            <a:ext cx="2321560" cy="76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1" fontAlgn="base" latinLnBrk="0" hangingPunct="1">
              <a:lnSpc>
                <a:spcPct val="150000"/>
              </a:lnSpc>
              <a:spcBef>
                <a:spcPts val="30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rPr>
              <a:t>文件明确要求优化平台运营模式</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endParaRPr>
          </a:p>
          <a:p>
            <a:pPr marL="0" marR="0" lvl="0" indent="0" algn="just" defTabSz="914400" rtl="0">
              <a:lnSpc>
                <a:spcPct val="150000"/>
              </a:lnSpc>
              <a:spcBef>
                <a:spcPts val="90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rPr>
              <a:t>优化线上交易、支付、结算流程</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endParaRPr>
          </a:p>
        </p:txBody>
      </p:sp>
      <p:sp>
        <p:nvSpPr>
          <p:cNvPr id="3" name="矩形 38"/>
          <p:cNvSpPr>
            <a:spLocks noChangeArrowheads="1"/>
          </p:cNvSpPr>
          <p:nvPr/>
        </p:nvSpPr>
        <p:spPr bwMode="auto">
          <a:xfrm>
            <a:off x="4993734" y="1314776"/>
            <a:ext cx="2870012" cy="92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1" fontAlgn="base" latinLnBrk="0" hangingPunct="1">
              <a:lnSpc>
                <a:spcPct val="120000"/>
              </a:lnSpc>
              <a:spcBef>
                <a:spcPts val="30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rPr>
              <a:t>订单支付后需上传交易凭证</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endParaRPr>
          </a:p>
          <a:p>
            <a:pPr marL="0" marR="0" lvl="0" indent="0" algn="just" defTabSz="914400" rtl="0">
              <a:lnSpc>
                <a:spcPct val="150000"/>
              </a:lnSpc>
              <a:spcBef>
                <a:spcPts val="900"/>
              </a:spcBef>
              <a:spcAft>
                <a:spcPct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rPr>
              <a:t>在订单状态变更以及推进订单完结过程中，采购单位不同部门间流传交易凭证存在诸多不便</a:t>
            </a: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endParaRPr>
          </a:p>
        </p:txBody>
      </p:sp>
      <p:sp>
        <p:nvSpPr>
          <p:cNvPr id="7195" name="矩形 74"/>
          <p:cNvSpPr>
            <a:spLocks noChangeArrowheads="1"/>
          </p:cNvSpPr>
          <p:nvPr/>
        </p:nvSpPr>
        <p:spPr bwMode="auto">
          <a:xfrm>
            <a:off x="4991729" y="3766968"/>
            <a:ext cx="2870012" cy="92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1" fontAlgn="base" latinLnBrk="0" hangingPunct="1">
              <a:lnSpc>
                <a:spcPct val="120000"/>
              </a:lnSpc>
              <a:spcBef>
                <a:spcPts val="300"/>
              </a:spcBef>
              <a:spcAft>
                <a:spcPct val="0"/>
              </a:spcAft>
              <a:buClrTx/>
              <a:buSzTx/>
              <a:buFont typeface="Arial" panose="020B0604020202020204" pitchFamily="34" charset="0"/>
              <a:buNone/>
              <a:defRPr/>
            </a:pPr>
            <a:r>
              <a:rPr lang="zh-CN" altLang="en-US" sz="1400" noProof="0" dirty="0">
                <a:ln>
                  <a:noFill/>
                </a:ln>
                <a:solidFill>
                  <a:schemeClr val="tx1">
                    <a:lumMod val="75000"/>
                    <a:lumOff val="25000"/>
                  </a:schemeClr>
                </a:solidFill>
                <a:effectLst/>
                <a:uLnTx/>
                <a:uFillTx/>
                <a:latin typeface="+mn-lt"/>
                <a:ea typeface="+mn-ea"/>
                <a:cs typeface="+mn-ea"/>
                <a:sym typeface="+mn-lt"/>
              </a:rPr>
              <a:t>资金直接转账缺乏平台监管</a:t>
            </a:r>
            <a:endParaRPr lang="zh-CN" altLang="en-US" sz="1400" noProof="0" dirty="0">
              <a:ln>
                <a:noFill/>
              </a:ln>
              <a:solidFill>
                <a:schemeClr val="tx1">
                  <a:lumMod val="75000"/>
                  <a:lumOff val="25000"/>
                </a:schemeClr>
              </a:solidFill>
              <a:effectLst/>
              <a:uLnTx/>
              <a:uFillTx/>
              <a:latin typeface="+mn-lt"/>
              <a:ea typeface="+mn-ea"/>
              <a:cs typeface="+mn-ea"/>
              <a:sym typeface="+mn-lt"/>
            </a:endParaRPr>
          </a:p>
          <a:p>
            <a:pPr marL="0" marR="0" lvl="0" indent="0" algn="just" defTabSz="914400" rtl="0">
              <a:lnSpc>
                <a:spcPct val="150000"/>
              </a:lnSpc>
              <a:spcBef>
                <a:spcPts val="900"/>
              </a:spcBef>
              <a:spcAft>
                <a:spcPct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rPr>
              <a:t>订单线下付款，资金直接转账到供应商账户，缺乏平台监管，存在安全隐患</a:t>
            </a: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endParaRPr>
          </a:p>
        </p:txBody>
      </p:sp>
      <p:sp>
        <p:nvSpPr>
          <p:cNvPr id="33" name="矩形 32"/>
          <p:cNvSpPr/>
          <p:nvPr/>
        </p:nvSpPr>
        <p:spPr>
          <a:xfrm>
            <a:off x="740410" y="1081405"/>
            <a:ext cx="1744345" cy="2339975"/>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68567" tIns="34282" rIns="68567" bIns="34282" anchor="ctr"/>
          <a:lstStyle>
            <a:defPPr>
              <a:defRPr lang="zh-CN"/>
            </a:defPPr>
            <a:lvl1pPr marL="0" algn="l" defTabSz="1579880" rtl="0" eaLnBrk="1" latinLnBrk="0" hangingPunct="1">
              <a:defRPr sz="6200" kern="1200">
                <a:solidFill>
                  <a:schemeClr val="lt1"/>
                </a:solidFill>
                <a:latin typeface="+mn-lt"/>
                <a:ea typeface="+mn-ea"/>
                <a:cs typeface="+mn-cs"/>
              </a:defRPr>
            </a:lvl1pPr>
            <a:lvl2pPr marL="1579880" algn="l" defTabSz="1579880" rtl="0" eaLnBrk="1" latinLnBrk="0" hangingPunct="1">
              <a:defRPr sz="6200" kern="1200">
                <a:solidFill>
                  <a:schemeClr val="lt1"/>
                </a:solidFill>
                <a:latin typeface="+mn-lt"/>
                <a:ea typeface="+mn-ea"/>
                <a:cs typeface="+mn-cs"/>
              </a:defRPr>
            </a:lvl2pPr>
            <a:lvl3pPr marL="3159760" algn="l" defTabSz="1579880" rtl="0" eaLnBrk="1" latinLnBrk="0" hangingPunct="1">
              <a:defRPr sz="6200" kern="1200">
                <a:solidFill>
                  <a:schemeClr val="lt1"/>
                </a:solidFill>
                <a:latin typeface="+mn-lt"/>
                <a:ea typeface="+mn-ea"/>
                <a:cs typeface="+mn-cs"/>
              </a:defRPr>
            </a:lvl3pPr>
            <a:lvl4pPr marL="4739005" algn="l" defTabSz="1579880" rtl="0" eaLnBrk="1" latinLnBrk="0" hangingPunct="1">
              <a:defRPr sz="6200" kern="1200">
                <a:solidFill>
                  <a:schemeClr val="lt1"/>
                </a:solidFill>
                <a:latin typeface="+mn-lt"/>
                <a:ea typeface="+mn-ea"/>
                <a:cs typeface="+mn-cs"/>
              </a:defRPr>
            </a:lvl4pPr>
            <a:lvl5pPr marL="6318885" algn="l" defTabSz="1579880" rtl="0" eaLnBrk="1" latinLnBrk="0" hangingPunct="1">
              <a:defRPr sz="6200" kern="1200">
                <a:solidFill>
                  <a:schemeClr val="lt1"/>
                </a:solidFill>
                <a:latin typeface="+mn-lt"/>
                <a:ea typeface="+mn-ea"/>
                <a:cs typeface="+mn-cs"/>
              </a:defRPr>
            </a:lvl5pPr>
            <a:lvl6pPr marL="7898765" algn="l" defTabSz="1579880" rtl="0" eaLnBrk="1" latinLnBrk="0" hangingPunct="1">
              <a:defRPr sz="6200" kern="1200">
                <a:solidFill>
                  <a:schemeClr val="lt1"/>
                </a:solidFill>
                <a:latin typeface="+mn-lt"/>
                <a:ea typeface="+mn-ea"/>
                <a:cs typeface="+mn-cs"/>
              </a:defRPr>
            </a:lvl6pPr>
            <a:lvl7pPr marL="9478645" algn="l" defTabSz="1579880" rtl="0" eaLnBrk="1" latinLnBrk="0" hangingPunct="1">
              <a:defRPr sz="6200" kern="1200">
                <a:solidFill>
                  <a:schemeClr val="lt1"/>
                </a:solidFill>
                <a:latin typeface="+mn-lt"/>
                <a:ea typeface="+mn-ea"/>
                <a:cs typeface="+mn-cs"/>
              </a:defRPr>
            </a:lvl7pPr>
            <a:lvl8pPr marL="11058525" algn="l" defTabSz="1579880" rtl="0" eaLnBrk="1" latinLnBrk="0" hangingPunct="1">
              <a:defRPr sz="6200" kern="1200">
                <a:solidFill>
                  <a:schemeClr val="lt1"/>
                </a:solidFill>
                <a:latin typeface="+mn-lt"/>
                <a:ea typeface="+mn-ea"/>
                <a:cs typeface="+mn-cs"/>
              </a:defRPr>
            </a:lvl8pPr>
            <a:lvl9pPr marL="12638405" algn="l" defTabSz="1579880" rtl="0" eaLnBrk="1" latinLnBrk="0" hangingPunct="1">
              <a:defRPr sz="6200" kern="1200">
                <a:solidFill>
                  <a:schemeClr val="lt1"/>
                </a:solidFill>
                <a:latin typeface="+mn-lt"/>
                <a:ea typeface="+mn-ea"/>
                <a:cs typeface="+mn-cs"/>
              </a:defRPr>
            </a:lvl9pPr>
          </a:lstStyle>
          <a:p>
            <a:pPr marL="0" marR="0" lvl="0" indent="0" algn="ctr" defTabSz="1579880" rtl="0" eaLnBrk="1" fontAlgn="base" latinLnBrk="0" hangingPunct="1">
              <a:lnSpc>
                <a:spcPct val="100000"/>
              </a:lnSpc>
              <a:spcBef>
                <a:spcPct val="0"/>
              </a:spcBef>
              <a:spcAft>
                <a:spcPct val="0"/>
              </a:spcAft>
              <a:buClrTx/>
              <a:buSzTx/>
              <a:buFontTx/>
              <a:buNone/>
              <a:defRPr/>
            </a:pPr>
            <a:endParaRPr kumimoji="0" lang="en-US" sz="4650" b="0" i="0" u="none" strike="noStrike" kern="1200" cap="none" spc="0" normalizeH="0" baseline="0" noProof="0">
              <a:ln>
                <a:noFill/>
              </a:ln>
              <a:solidFill>
                <a:schemeClr val="tx1"/>
              </a:solidFill>
              <a:effectLst/>
              <a:uLnTx/>
              <a:uFillTx/>
              <a:cs typeface="+mn-ea"/>
              <a:sym typeface="+mn-lt"/>
            </a:endParaRPr>
          </a:p>
        </p:txBody>
      </p:sp>
      <p:sp>
        <p:nvSpPr>
          <p:cNvPr id="34" name="文本框 33"/>
          <p:cNvSpPr txBox="1"/>
          <p:nvPr/>
        </p:nvSpPr>
        <p:spPr>
          <a:xfrm>
            <a:off x="5002089" y="1070639"/>
            <a:ext cx="1856740" cy="245110"/>
          </a:xfrm>
          <a:prstGeom prst="rect">
            <a:avLst/>
          </a:prstGeom>
          <a:noFill/>
        </p:spPr>
        <p:txBody>
          <a:bodyPr wrap="square">
            <a:spAutoFit/>
          </a:bodyPr>
          <a:lstStyle/>
          <a:p>
            <a:r>
              <a:rPr lang="zh-CN" altLang="en-US" sz="1000" b="1" dirty="0">
                <a:solidFill>
                  <a:schemeClr val="bg1"/>
                </a:solidFill>
                <a:latin typeface="+mn-lt"/>
                <a:ea typeface="+mn-ea"/>
                <a:cs typeface="+mn-ea"/>
                <a:sym typeface="+mn-lt"/>
              </a:rPr>
              <a:t>原有线下支付渠道功能不健全</a:t>
            </a:r>
            <a:endParaRPr lang="zh-CN" altLang="en-US" sz="1000" b="1" dirty="0">
              <a:solidFill>
                <a:schemeClr val="bg1"/>
              </a:solidFill>
              <a:latin typeface="+mn-lt"/>
              <a:ea typeface="+mn-ea"/>
              <a:cs typeface="+mn-ea"/>
              <a:sym typeface="+mn-lt"/>
            </a:endParaRPr>
          </a:p>
        </p:txBody>
      </p:sp>
      <p:sp>
        <p:nvSpPr>
          <p:cNvPr id="36" name="文本框 35"/>
          <p:cNvSpPr txBox="1"/>
          <p:nvPr/>
        </p:nvSpPr>
        <p:spPr>
          <a:xfrm>
            <a:off x="4993854" y="3548483"/>
            <a:ext cx="1494011" cy="245110"/>
          </a:xfrm>
          <a:prstGeom prst="rect">
            <a:avLst/>
          </a:prstGeom>
          <a:noFill/>
        </p:spPr>
        <p:txBody>
          <a:bodyPr wrap="square">
            <a:spAutoFit/>
          </a:bodyPr>
          <a:lstStyle/>
          <a:p>
            <a:pPr marR="0" lvl="0">
              <a:buClrTx/>
              <a:buSzTx/>
              <a:defRPr/>
            </a:pPr>
            <a:r>
              <a:rPr lang="zh-CN" altLang="en-US" sz="1000" b="1" dirty="0">
                <a:solidFill>
                  <a:schemeClr val="bg1"/>
                </a:solidFill>
                <a:latin typeface="+mn-lt"/>
                <a:ea typeface="+mn-ea"/>
                <a:cs typeface="+mn-ea"/>
                <a:sym typeface="+mn-lt"/>
              </a:rPr>
              <a:t>资金安全性保障低</a:t>
            </a:r>
            <a:endParaRPr lang="zh-CN" altLang="en-US" sz="1000" b="1" dirty="0">
              <a:solidFill>
                <a:schemeClr val="bg1"/>
              </a:solidFill>
              <a:latin typeface="+mn-lt"/>
              <a:ea typeface="+mn-ea"/>
              <a:cs typeface="+mn-ea"/>
              <a:sym typeface="+mn-lt"/>
            </a:endParaRPr>
          </a:p>
        </p:txBody>
      </p:sp>
      <p:sp>
        <p:nvSpPr>
          <p:cNvPr id="39" name="文本框 16"/>
          <p:cNvSpPr txBox="1"/>
          <p:nvPr/>
        </p:nvSpPr>
        <p:spPr>
          <a:xfrm>
            <a:off x="1601159" y="3644366"/>
            <a:ext cx="1744662" cy="220980"/>
          </a:xfrm>
          <a:prstGeom prst="rect">
            <a:avLst/>
          </a:prstGeom>
          <a:noFill/>
        </p:spPr>
        <p:txBody>
          <a:bodyPr lIns="68567" tIns="34282" rIns="68567" bIns="34282">
            <a:spAutoFit/>
          </a:bodyPr>
          <a:lstStyle>
            <a:defPPr>
              <a:defRPr lang="zh-CN"/>
            </a:defPPr>
            <a:lvl1pPr marL="0" algn="l" defTabSz="1579880" rtl="0" eaLnBrk="1" latinLnBrk="0" hangingPunct="1">
              <a:defRPr sz="6200" kern="1200">
                <a:solidFill>
                  <a:schemeClr val="tx1"/>
                </a:solidFill>
                <a:latin typeface="+mn-lt"/>
                <a:ea typeface="+mn-ea"/>
                <a:cs typeface="+mn-cs"/>
              </a:defRPr>
            </a:lvl1pPr>
            <a:lvl2pPr marL="1579880" algn="l" defTabSz="1579880" rtl="0" eaLnBrk="1" latinLnBrk="0" hangingPunct="1">
              <a:defRPr sz="6200" kern="1200">
                <a:solidFill>
                  <a:schemeClr val="tx1"/>
                </a:solidFill>
                <a:latin typeface="+mn-lt"/>
                <a:ea typeface="+mn-ea"/>
                <a:cs typeface="+mn-cs"/>
              </a:defRPr>
            </a:lvl2pPr>
            <a:lvl3pPr marL="3159760" algn="l" defTabSz="1579880" rtl="0" eaLnBrk="1" latinLnBrk="0" hangingPunct="1">
              <a:defRPr sz="6200" kern="1200">
                <a:solidFill>
                  <a:schemeClr val="tx1"/>
                </a:solidFill>
                <a:latin typeface="+mn-lt"/>
                <a:ea typeface="+mn-ea"/>
                <a:cs typeface="+mn-cs"/>
              </a:defRPr>
            </a:lvl3pPr>
            <a:lvl4pPr marL="4739005" algn="l" defTabSz="1579880" rtl="0" eaLnBrk="1" latinLnBrk="0" hangingPunct="1">
              <a:defRPr sz="6200" kern="1200">
                <a:solidFill>
                  <a:schemeClr val="tx1"/>
                </a:solidFill>
                <a:latin typeface="+mn-lt"/>
                <a:ea typeface="+mn-ea"/>
                <a:cs typeface="+mn-cs"/>
              </a:defRPr>
            </a:lvl4pPr>
            <a:lvl5pPr marL="6318885" algn="l" defTabSz="1579880" rtl="0" eaLnBrk="1" latinLnBrk="0" hangingPunct="1">
              <a:defRPr sz="6200" kern="1200">
                <a:solidFill>
                  <a:schemeClr val="tx1"/>
                </a:solidFill>
                <a:latin typeface="+mn-lt"/>
                <a:ea typeface="+mn-ea"/>
                <a:cs typeface="+mn-cs"/>
              </a:defRPr>
            </a:lvl5pPr>
            <a:lvl6pPr marL="7898765" algn="l" defTabSz="1579880" rtl="0" eaLnBrk="1" latinLnBrk="0" hangingPunct="1">
              <a:defRPr sz="6200" kern="1200">
                <a:solidFill>
                  <a:schemeClr val="tx1"/>
                </a:solidFill>
                <a:latin typeface="+mn-lt"/>
                <a:ea typeface="+mn-ea"/>
                <a:cs typeface="+mn-cs"/>
              </a:defRPr>
            </a:lvl6pPr>
            <a:lvl7pPr marL="9478645" algn="l" defTabSz="1579880" rtl="0" eaLnBrk="1" latinLnBrk="0" hangingPunct="1">
              <a:defRPr sz="6200" kern="1200">
                <a:solidFill>
                  <a:schemeClr val="tx1"/>
                </a:solidFill>
                <a:latin typeface="+mn-lt"/>
                <a:ea typeface="+mn-ea"/>
                <a:cs typeface="+mn-cs"/>
              </a:defRPr>
            </a:lvl7pPr>
            <a:lvl8pPr marL="11058525" algn="l" defTabSz="1579880" rtl="0" eaLnBrk="1" latinLnBrk="0" hangingPunct="1">
              <a:defRPr sz="6200" kern="1200">
                <a:solidFill>
                  <a:schemeClr val="tx1"/>
                </a:solidFill>
                <a:latin typeface="+mn-lt"/>
                <a:ea typeface="+mn-ea"/>
                <a:cs typeface="+mn-cs"/>
              </a:defRPr>
            </a:lvl8pPr>
            <a:lvl9pPr marL="12638405" algn="l" defTabSz="1579880" rtl="0" eaLnBrk="1" latinLnBrk="0" hangingPunct="1">
              <a:defRPr sz="6200" kern="1200">
                <a:solidFill>
                  <a:schemeClr val="tx1"/>
                </a:solidFill>
                <a:latin typeface="+mn-lt"/>
                <a:ea typeface="+mn-ea"/>
                <a:cs typeface="+mn-cs"/>
              </a:defRPr>
            </a:lvl9pPr>
          </a:lstStyle>
          <a:p>
            <a:pPr marL="0" marR="0" lvl="0" indent="0" defTabSz="1579880" rtl="0" eaLnBrk="1" fontAlgn="base" latinLnBrk="0" hangingPunct="1">
              <a:lnSpc>
                <a:spcPct val="100000"/>
              </a:lnSpc>
              <a:spcBef>
                <a:spcPct val="0"/>
              </a:spcBef>
              <a:spcAft>
                <a:spcPct val="0"/>
              </a:spcAft>
              <a:buClrTx/>
              <a:buSzTx/>
              <a:buFontTx/>
              <a:buNone/>
              <a:defRPr/>
            </a:pPr>
            <a:r>
              <a:rPr kumimoji="0" lang="zh-CN" altLang="zh-CN" sz="1000" b="1" i="0" u="none" strike="noStrike" kern="100" cap="none" spc="0" normalizeH="0" baseline="0" noProof="0" dirty="0">
                <a:ln>
                  <a:noFill/>
                </a:ln>
                <a:solidFill>
                  <a:schemeClr val="bg1"/>
                </a:solidFill>
                <a:effectLst/>
                <a:uLnTx/>
                <a:uFillTx/>
                <a:cs typeface="+mn-ea"/>
                <a:sym typeface="+mn-lt"/>
              </a:rPr>
              <a:t>财库〔</a:t>
            </a:r>
            <a:r>
              <a:rPr kumimoji="0" lang="en-US" altLang="zh-CN" sz="1000" b="1" i="0" u="none" strike="noStrike" kern="100" cap="none" spc="0" normalizeH="0" baseline="0" noProof="0" dirty="0">
                <a:ln>
                  <a:noFill/>
                </a:ln>
                <a:solidFill>
                  <a:schemeClr val="bg1"/>
                </a:solidFill>
                <a:effectLst/>
                <a:uLnTx/>
                <a:uFillTx/>
                <a:cs typeface="+mn-ea"/>
                <a:sym typeface="+mn-lt"/>
              </a:rPr>
              <a:t>2021</a:t>
            </a:r>
            <a:r>
              <a:rPr kumimoji="0" lang="zh-CN" altLang="zh-CN" sz="1000" b="1" i="0" u="none" strike="noStrike" kern="100" cap="none" spc="0" normalizeH="0" baseline="0" noProof="0" dirty="0">
                <a:ln>
                  <a:noFill/>
                </a:ln>
                <a:solidFill>
                  <a:schemeClr val="bg1"/>
                </a:solidFill>
                <a:effectLst/>
                <a:uLnTx/>
                <a:uFillTx/>
                <a:cs typeface="+mn-ea"/>
                <a:sym typeface="+mn-lt"/>
              </a:rPr>
              <a:t>〕</a:t>
            </a:r>
            <a:r>
              <a:rPr kumimoji="0" lang="en-US" altLang="zh-CN" sz="1000" b="1" i="0" u="none" strike="noStrike" kern="100" cap="none" spc="0" normalizeH="0" baseline="0" noProof="0" dirty="0">
                <a:ln>
                  <a:noFill/>
                </a:ln>
                <a:solidFill>
                  <a:schemeClr val="bg1"/>
                </a:solidFill>
                <a:effectLst/>
                <a:uLnTx/>
                <a:uFillTx/>
                <a:cs typeface="+mn-ea"/>
                <a:sym typeface="+mn-lt"/>
              </a:rPr>
              <a:t>20</a:t>
            </a:r>
            <a:r>
              <a:rPr kumimoji="0" lang="zh-CN" altLang="zh-CN" sz="1000" b="1" i="0" u="none" strike="noStrike" kern="100" cap="none" spc="0" normalizeH="0" baseline="0" noProof="0" dirty="0">
                <a:ln>
                  <a:noFill/>
                </a:ln>
                <a:solidFill>
                  <a:schemeClr val="bg1"/>
                </a:solidFill>
                <a:effectLst/>
                <a:uLnTx/>
                <a:uFillTx/>
                <a:cs typeface="+mn-ea"/>
                <a:sym typeface="+mn-lt"/>
              </a:rPr>
              <a:t>号</a:t>
            </a:r>
            <a:endParaRPr kumimoji="0" lang="en-US" sz="1000" b="1" i="0" u="none" strike="noStrike" kern="1200" cap="none" spc="0" normalizeH="0" baseline="0" noProof="0" dirty="0">
              <a:ln>
                <a:noFill/>
              </a:ln>
              <a:solidFill>
                <a:schemeClr val="bg1"/>
              </a:solidFill>
              <a:effectLst/>
              <a:uLnTx/>
              <a:uFillTx/>
              <a:cs typeface="+mn-ea"/>
              <a:sym typeface="+mn-lt"/>
            </a:endParaRPr>
          </a:p>
        </p:txBody>
      </p:sp>
      <p:sp>
        <p:nvSpPr>
          <p:cNvPr id="10" name="矩形 9"/>
          <p:cNvSpPr/>
          <p:nvPr/>
        </p:nvSpPr>
        <p:spPr bwMode="auto">
          <a:xfrm>
            <a:off x="5003994" y="1304954"/>
            <a:ext cx="2917825" cy="936625"/>
          </a:xfrm>
          <a:prstGeom prst="rect">
            <a:avLst/>
          </a:prstGeom>
          <a:noFill/>
          <a:ln w="9525" cap="flat" cmpd="sng" algn="ctr">
            <a:solidFill>
              <a:schemeClr val="bg1">
                <a:lumMod val="75000"/>
              </a:schemeClr>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7" name="矩形 46"/>
          <p:cNvSpPr/>
          <p:nvPr/>
        </p:nvSpPr>
        <p:spPr bwMode="auto">
          <a:xfrm>
            <a:off x="4993734" y="3764280"/>
            <a:ext cx="2917825" cy="920115"/>
          </a:xfrm>
          <a:prstGeom prst="rect">
            <a:avLst/>
          </a:prstGeom>
          <a:noFill/>
          <a:ln w="9525" cap="flat" cmpd="sng" algn="ctr">
            <a:solidFill>
              <a:schemeClr val="bg1">
                <a:lumMod val="75000"/>
              </a:schemeClr>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0" name="矩形 49"/>
          <p:cNvSpPr/>
          <p:nvPr/>
        </p:nvSpPr>
        <p:spPr bwMode="auto">
          <a:xfrm>
            <a:off x="1583690" y="3845560"/>
            <a:ext cx="2352040" cy="838835"/>
          </a:xfrm>
          <a:prstGeom prst="rect">
            <a:avLst/>
          </a:prstGeom>
          <a:noFill/>
          <a:ln w="9525" cap="flat" cmpd="sng" algn="ctr">
            <a:solidFill>
              <a:schemeClr val="bg1">
                <a:lumMod val="75000"/>
              </a:schemeClr>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6" name="图片 5" descr="关于深入开展政府采购脱贫地区农副产品工作推进乡村产业振兴的实施意见（财库〔2021〕20号）_1"/>
          <p:cNvPicPr>
            <a:picLocks noChangeAspect="1"/>
          </p:cNvPicPr>
          <p:nvPr/>
        </p:nvPicPr>
        <p:blipFill>
          <a:blip r:embed="rId4"/>
          <a:stretch>
            <a:fillRect/>
          </a:stretch>
        </p:blipFill>
        <p:spPr>
          <a:xfrm>
            <a:off x="756285" y="1110615"/>
            <a:ext cx="1728470" cy="2311400"/>
          </a:xfrm>
          <a:prstGeom prst="rect">
            <a:avLst/>
          </a:prstGeom>
        </p:spPr>
      </p:pic>
      <p:sp>
        <p:nvSpPr>
          <p:cNvPr id="7" name="矩形 6"/>
          <p:cNvSpPr/>
          <p:nvPr/>
        </p:nvSpPr>
        <p:spPr>
          <a:xfrm>
            <a:off x="2628900" y="1081405"/>
            <a:ext cx="1744345" cy="2339975"/>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68567" tIns="34282" rIns="68567" bIns="34282" anchor="ctr"/>
          <a:lstStyle>
            <a:defPPr>
              <a:defRPr lang="zh-CN"/>
            </a:defPPr>
            <a:lvl1pPr marL="0" algn="l" defTabSz="1579880" rtl="0" eaLnBrk="1" latinLnBrk="0" hangingPunct="1">
              <a:defRPr sz="6200" kern="1200">
                <a:solidFill>
                  <a:schemeClr val="lt1"/>
                </a:solidFill>
                <a:latin typeface="+mn-lt"/>
                <a:ea typeface="+mn-ea"/>
                <a:cs typeface="+mn-cs"/>
              </a:defRPr>
            </a:lvl1pPr>
            <a:lvl2pPr marL="1579880" algn="l" defTabSz="1579880" rtl="0" eaLnBrk="1" latinLnBrk="0" hangingPunct="1">
              <a:defRPr sz="6200" kern="1200">
                <a:solidFill>
                  <a:schemeClr val="lt1"/>
                </a:solidFill>
                <a:latin typeface="+mn-lt"/>
                <a:ea typeface="+mn-ea"/>
                <a:cs typeface="+mn-cs"/>
              </a:defRPr>
            </a:lvl2pPr>
            <a:lvl3pPr marL="3159760" algn="l" defTabSz="1579880" rtl="0" eaLnBrk="1" latinLnBrk="0" hangingPunct="1">
              <a:defRPr sz="6200" kern="1200">
                <a:solidFill>
                  <a:schemeClr val="lt1"/>
                </a:solidFill>
                <a:latin typeface="+mn-lt"/>
                <a:ea typeface="+mn-ea"/>
                <a:cs typeface="+mn-cs"/>
              </a:defRPr>
            </a:lvl3pPr>
            <a:lvl4pPr marL="4739005" algn="l" defTabSz="1579880" rtl="0" eaLnBrk="1" latinLnBrk="0" hangingPunct="1">
              <a:defRPr sz="6200" kern="1200">
                <a:solidFill>
                  <a:schemeClr val="lt1"/>
                </a:solidFill>
                <a:latin typeface="+mn-lt"/>
                <a:ea typeface="+mn-ea"/>
                <a:cs typeface="+mn-cs"/>
              </a:defRPr>
            </a:lvl4pPr>
            <a:lvl5pPr marL="6318885" algn="l" defTabSz="1579880" rtl="0" eaLnBrk="1" latinLnBrk="0" hangingPunct="1">
              <a:defRPr sz="6200" kern="1200">
                <a:solidFill>
                  <a:schemeClr val="lt1"/>
                </a:solidFill>
                <a:latin typeface="+mn-lt"/>
                <a:ea typeface="+mn-ea"/>
                <a:cs typeface="+mn-cs"/>
              </a:defRPr>
            </a:lvl5pPr>
            <a:lvl6pPr marL="7898765" algn="l" defTabSz="1579880" rtl="0" eaLnBrk="1" latinLnBrk="0" hangingPunct="1">
              <a:defRPr sz="6200" kern="1200">
                <a:solidFill>
                  <a:schemeClr val="lt1"/>
                </a:solidFill>
                <a:latin typeface="+mn-lt"/>
                <a:ea typeface="+mn-ea"/>
                <a:cs typeface="+mn-cs"/>
              </a:defRPr>
            </a:lvl6pPr>
            <a:lvl7pPr marL="9478645" algn="l" defTabSz="1579880" rtl="0" eaLnBrk="1" latinLnBrk="0" hangingPunct="1">
              <a:defRPr sz="6200" kern="1200">
                <a:solidFill>
                  <a:schemeClr val="lt1"/>
                </a:solidFill>
                <a:latin typeface="+mn-lt"/>
                <a:ea typeface="+mn-ea"/>
                <a:cs typeface="+mn-cs"/>
              </a:defRPr>
            </a:lvl7pPr>
            <a:lvl8pPr marL="11058525" algn="l" defTabSz="1579880" rtl="0" eaLnBrk="1" latinLnBrk="0" hangingPunct="1">
              <a:defRPr sz="6200" kern="1200">
                <a:solidFill>
                  <a:schemeClr val="lt1"/>
                </a:solidFill>
                <a:latin typeface="+mn-lt"/>
                <a:ea typeface="+mn-ea"/>
                <a:cs typeface="+mn-cs"/>
              </a:defRPr>
            </a:lvl8pPr>
            <a:lvl9pPr marL="12638405" algn="l" defTabSz="1579880" rtl="0" eaLnBrk="1" latinLnBrk="0" hangingPunct="1">
              <a:defRPr sz="6200" kern="1200">
                <a:solidFill>
                  <a:schemeClr val="lt1"/>
                </a:solidFill>
                <a:latin typeface="+mn-lt"/>
                <a:ea typeface="+mn-ea"/>
                <a:cs typeface="+mn-cs"/>
              </a:defRPr>
            </a:lvl9pPr>
          </a:lstStyle>
          <a:p>
            <a:pPr marL="0" marR="0" lvl="0" indent="0" algn="ctr" defTabSz="1579880" rtl="0" eaLnBrk="1" fontAlgn="base" latinLnBrk="0" hangingPunct="1">
              <a:lnSpc>
                <a:spcPct val="100000"/>
              </a:lnSpc>
              <a:spcBef>
                <a:spcPct val="0"/>
              </a:spcBef>
              <a:spcAft>
                <a:spcPct val="0"/>
              </a:spcAft>
              <a:buClrTx/>
              <a:buSzTx/>
              <a:buFontTx/>
              <a:buNone/>
              <a:defRPr/>
            </a:pPr>
            <a:endParaRPr kumimoji="0" lang="en-US" sz="4650" b="0" i="0" u="none" strike="noStrike" kern="1200" cap="none" spc="0" normalizeH="0" baseline="0" noProof="0">
              <a:ln>
                <a:noFill/>
              </a:ln>
              <a:solidFill>
                <a:schemeClr val="tx1"/>
              </a:solidFill>
              <a:effectLst/>
              <a:uLnTx/>
              <a:uFillTx/>
              <a:cs typeface="+mn-ea"/>
              <a:sym typeface="+mn-lt"/>
            </a:endParaRPr>
          </a:p>
        </p:txBody>
      </p:sp>
      <p:pic>
        <p:nvPicPr>
          <p:cNvPr id="11" name="图片 10" descr="关于深入开展政府采购脱贫地区农副产品工作推进乡村产业振兴的实施意见（财库〔2021〕20号）_04"/>
          <p:cNvPicPr>
            <a:picLocks noChangeAspect="1"/>
          </p:cNvPicPr>
          <p:nvPr/>
        </p:nvPicPr>
        <p:blipFill>
          <a:blip r:embed="rId5"/>
          <a:stretch>
            <a:fillRect/>
          </a:stretch>
        </p:blipFill>
        <p:spPr>
          <a:xfrm>
            <a:off x="2688590" y="1083310"/>
            <a:ext cx="1687830" cy="2338070"/>
          </a:xfrm>
          <a:prstGeom prst="rect">
            <a:avLst/>
          </a:prstGeom>
        </p:spPr>
      </p:pic>
      <p:sp>
        <p:nvSpPr>
          <p:cNvPr id="22" name="矩形 8"/>
          <p:cNvSpPr/>
          <p:nvPr/>
        </p:nvSpPr>
        <p:spPr bwMode="auto">
          <a:xfrm>
            <a:off x="5004114" y="2328833"/>
            <a:ext cx="1982097" cy="192354"/>
          </a:xfrm>
          <a:custGeom>
            <a:avLst/>
            <a:gdLst>
              <a:gd name="connsiteX0" fmla="*/ 0 w 935987"/>
              <a:gd name="connsiteY0" fmla="*/ 0 h 192354"/>
              <a:gd name="connsiteX1" fmla="*/ 935987 w 935987"/>
              <a:gd name="connsiteY1" fmla="*/ 0 h 192354"/>
              <a:gd name="connsiteX2" fmla="*/ 935987 w 935987"/>
              <a:gd name="connsiteY2" fmla="*/ 192354 h 192354"/>
              <a:gd name="connsiteX3" fmla="*/ 0 w 935987"/>
              <a:gd name="connsiteY3" fmla="*/ 192354 h 192354"/>
              <a:gd name="connsiteX4" fmla="*/ 0 w 935987"/>
              <a:gd name="connsiteY4" fmla="*/ 0 h 192354"/>
              <a:gd name="connsiteX0-1" fmla="*/ 0 w 935987"/>
              <a:gd name="connsiteY0-2" fmla="*/ 0 h 192354"/>
              <a:gd name="connsiteX1-3" fmla="*/ 847881 w 935987"/>
              <a:gd name="connsiteY1-4" fmla="*/ 0 h 192354"/>
              <a:gd name="connsiteX2-5" fmla="*/ 935987 w 935987"/>
              <a:gd name="connsiteY2-6" fmla="*/ 192354 h 192354"/>
              <a:gd name="connsiteX3-7" fmla="*/ 0 w 935987"/>
              <a:gd name="connsiteY3-8" fmla="*/ 192354 h 192354"/>
              <a:gd name="connsiteX4-9" fmla="*/ 0 w 935987"/>
              <a:gd name="connsiteY4-10" fmla="*/ 0 h 1923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5987" h="192354">
                <a:moveTo>
                  <a:pt x="0" y="0"/>
                </a:moveTo>
                <a:lnTo>
                  <a:pt x="847881" y="0"/>
                </a:lnTo>
                <a:lnTo>
                  <a:pt x="935987" y="192354"/>
                </a:lnTo>
                <a:lnTo>
                  <a:pt x="0" y="192354"/>
                </a:lnTo>
                <a:lnTo>
                  <a:pt x="0" y="0"/>
                </a:lnTo>
                <a:close/>
              </a:path>
            </a:pathLst>
          </a:custGeom>
          <a:solidFill>
            <a:schemeClr val="accent2">
              <a:lumMod val="60000"/>
              <a:lumOff val="4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38"/>
          <p:cNvSpPr>
            <a:spLocks noChangeArrowheads="1"/>
          </p:cNvSpPr>
          <p:nvPr/>
        </p:nvSpPr>
        <p:spPr bwMode="auto">
          <a:xfrm>
            <a:off x="4993734" y="2532998"/>
            <a:ext cx="2870012" cy="92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1" fontAlgn="base" latinLnBrk="0" hangingPunct="1">
              <a:lnSpc>
                <a:spcPct val="120000"/>
              </a:lnSpc>
              <a:spcBef>
                <a:spcPts val="300"/>
              </a:spcBef>
              <a:spcAft>
                <a:spcPct val="0"/>
              </a:spcAft>
              <a:buClrTx/>
              <a:buSzTx/>
              <a:buFont typeface="Arial" panose="020B0604020202020204" pitchFamily="34" charset="0"/>
              <a:buNone/>
              <a:defRPr/>
            </a:pPr>
            <a:r>
              <a:rPr lang="zh-CN" altLang="en-US" sz="1400" dirty="0" smtClean="0">
                <a:solidFill>
                  <a:schemeClr val="tx1">
                    <a:lumMod val="75000"/>
                    <a:lumOff val="25000"/>
                  </a:schemeClr>
                </a:solidFill>
                <a:latin typeface="+mn-lt"/>
                <a:ea typeface="+mn-ea"/>
                <a:cs typeface="+mn-ea"/>
                <a:sym typeface="+mn-lt"/>
              </a:rPr>
              <a:t>支付到微信支付宝个人账户</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endParaRPr>
          </a:p>
          <a:p>
            <a:pPr marL="0" marR="0" lvl="0" indent="0" algn="just" defTabSz="914400" rtl="0">
              <a:lnSpc>
                <a:spcPct val="150000"/>
              </a:lnSpc>
              <a:spcBef>
                <a:spcPts val="900"/>
              </a:spcBef>
              <a:spcAft>
                <a:spcPct val="0"/>
              </a:spcAft>
              <a:buClrTx/>
              <a:buSzTx/>
              <a:buFont typeface="Arial" panose="020B0604020202020204" pitchFamily="34" charset="0"/>
              <a:buNone/>
              <a:defRPr/>
            </a:pPr>
            <a:r>
              <a:rPr kumimoji="0" lang="zh-CN" altLang="en-US" sz="1000" b="0" i="0" u="none" strike="noStrike" kern="1200" cap="none" spc="0" normalizeH="0" baseline="0" noProof="0" dirty="0" smtClean="0">
                <a:ln>
                  <a:noFill/>
                </a:ln>
                <a:solidFill>
                  <a:schemeClr val="tx1">
                    <a:lumMod val="75000"/>
                    <a:lumOff val="25000"/>
                  </a:schemeClr>
                </a:solidFill>
                <a:effectLst/>
                <a:uLnTx/>
                <a:uFillTx/>
                <a:latin typeface="+mn-lt"/>
                <a:ea typeface="+mn-ea"/>
                <a:cs typeface="+mn-ea"/>
                <a:sym typeface="+mn-lt"/>
              </a:rPr>
              <a:t>采购人支付到供应商个人账户，供应商员工离职或换人后，货款支付记录无法存档。</a:t>
            </a: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endParaRPr>
          </a:p>
        </p:txBody>
      </p:sp>
      <p:sp>
        <p:nvSpPr>
          <p:cNvPr id="24" name="文本框 23"/>
          <p:cNvSpPr txBox="1"/>
          <p:nvPr/>
        </p:nvSpPr>
        <p:spPr>
          <a:xfrm>
            <a:off x="5002089" y="2288861"/>
            <a:ext cx="1856740" cy="245110"/>
          </a:xfrm>
          <a:prstGeom prst="rect">
            <a:avLst/>
          </a:prstGeom>
          <a:noFill/>
        </p:spPr>
        <p:txBody>
          <a:bodyPr wrap="square">
            <a:spAutoFit/>
          </a:bodyPr>
          <a:lstStyle/>
          <a:p>
            <a:r>
              <a:rPr lang="zh-CN" altLang="en-US" sz="1000" b="1" dirty="0" smtClean="0">
                <a:solidFill>
                  <a:schemeClr val="bg1"/>
                </a:solidFill>
                <a:latin typeface="+mn-lt"/>
                <a:ea typeface="+mn-ea"/>
                <a:cs typeface="+mn-ea"/>
                <a:sym typeface="+mn-lt"/>
              </a:rPr>
              <a:t>原支付到个人转账不安全</a:t>
            </a:r>
            <a:endParaRPr lang="zh-CN" altLang="en-US" sz="1000" b="1" dirty="0">
              <a:solidFill>
                <a:schemeClr val="bg1"/>
              </a:solidFill>
              <a:latin typeface="+mn-lt"/>
              <a:ea typeface="+mn-ea"/>
              <a:cs typeface="+mn-ea"/>
              <a:sym typeface="+mn-lt"/>
            </a:endParaRPr>
          </a:p>
        </p:txBody>
      </p:sp>
      <p:sp>
        <p:nvSpPr>
          <p:cNvPr id="25" name="矩形 24"/>
          <p:cNvSpPr/>
          <p:nvPr/>
        </p:nvSpPr>
        <p:spPr bwMode="auto">
          <a:xfrm>
            <a:off x="5003994" y="2523176"/>
            <a:ext cx="2917825" cy="936625"/>
          </a:xfrm>
          <a:prstGeom prst="rect">
            <a:avLst/>
          </a:prstGeom>
          <a:noFill/>
          <a:ln w="9525" cap="flat" cmpd="sng" algn="ctr">
            <a:solidFill>
              <a:schemeClr val="bg1">
                <a:lumMod val="75000"/>
              </a:schemeClr>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4967846" cy="46166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新支付</a:t>
            </a:r>
            <a:r>
              <a:rPr lang="en-US" altLang="zh-CN" sz="2400" b="1" dirty="0" smtClean="0">
                <a:solidFill>
                  <a:srgbClr val="C00000"/>
                </a:solidFill>
                <a:latin typeface="+mn-lt"/>
                <a:ea typeface="+mn-ea"/>
                <a:cs typeface="+mn-ea"/>
                <a:sym typeface="+mn-lt"/>
              </a:rPr>
              <a:t>——</a:t>
            </a:r>
            <a:r>
              <a:rPr lang="zh-CN" altLang="en-US" sz="2400" dirty="0">
                <a:solidFill>
                  <a:srgbClr val="C00000"/>
                </a:solidFill>
                <a:latin typeface="黑体" panose="02010609060101010101" pitchFamily="49" charset="-122"/>
                <a:ea typeface="黑体" panose="02010609060101010101" pitchFamily="49" charset="-122"/>
                <a:cs typeface="+mn-ea"/>
                <a:sym typeface="+mn-lt"/>
              </a:rPr>
              <a:t>汇款凭证识别码填写</a:t>
            </a:r>
            <a:endParaRPr lang="zh-CN" altLang="en-US" sz="2400" dirty="0">
              <a:solidFill>
                <a:srgbClr val="C00000"/>
              </a:solidFill>
              <a:latin typeface="黑体" panose="02010609060101010101" pitchFamily="49" charset="-122"/>
              <a:ea typeface="黑体" panose="02010609060101010101" pitchFamily="49" charset="-122"/>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4" name="图片 3"/>
          <p:cNvPicPr>
            <a:picLocks noChangeAspect="1"/>
          </p:cNvPicPr>
          <p:nvPr/>
        </p:nvPicPr>
        <p:blipFill>
          <a:blip r:embed="rId4"/>
          <a:stretch>
            <a:fillRect/>
          </a:stretch>
        </p:blipFill>
        <p:spPr>
          <a:xfrm>
            <a:off x="828052" y="1159505"/>
            <a:ext cx="6719535" cy="3293094"/>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4823848" cy="46166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新支付</a:t>
            </a:r>
            <a:r>
              <a:rPr lang="en-US" altLang="zh-CN" sz="2400" b="1" dirty="0" smtClean="0">
                <a:solidFill>
                  <a:srgbClr val="C00000"/>
                </a:solidFill>
                <a:latin typeface="+mn-lt"/>
                <a:ea typeface="+mn-ea"/>
                <a:cs typeface="+mn-ea"/>
                <a:sym typeface="+mn-lt"/>
              </a:rPr>
              <a:t>——</a:t>
            </a:r>
            <a:r>
              <a:rPr lang="zh-CN" altLang="en-US" sz="2400" b="1" dirty="0">
                <a:solidFill>
                  <a:srgbClr val="C00000"/>
                </a:solidFill>
                <a:cs typeface="+mn-ea"/>
                <a:sym typeface="+mn-lt"/>
              </a:rPr>
              <a:t>汇款凭证识别码填写</a:t>
            </a:r>
            <a:endParaRPr lang="zh-CN" altLang="en-US" sz="2400" b="1" dirty="0">
              <a:solidFill>
                <a:srgbClr val="C00000"/>
              </a:solidFill>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3" name="图片 2"/>
          <p:cNvPicPr>
            <a:picLocks noChangeAspect="1"/>
          </p:cNvPicPr>
          <p:nvPr/>
        </p:nvPicPr>
        <p:blipFill>
          <a:blip r:embed="rId4"/>
          <a:stretch>
            <a:fillRect/>
          </a:stretch>
        </p:blipFill>
        <p:spPr>
          <a:xfrm>
            <a:off x="756053" y="1141730"/>
            <a:ext cx="7746843" cy="3448338"/>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605"/>
            <a:ext cx="3827780" cy="46037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注意事项</a:t>
            </a:r>
            <a:endParaRPr lang="zh-CN" altLang="en-US" sz="18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sp>
        <p:nvSpPr>
          <p:cNvPr id="17" name="TextBox 16"/>
          <p:cNvSpPr txBox="1"/>
          <p:nvPr/>
        </p:nvSpPr>
        <p:spPr>
          <a:xfrm>
            <a:off x="888736" y="1409214"/>
            <a:ext cx="1979930" cy="55372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zh-CN" altLang="zh-CN" sz="3600" dirty="0">
                <a:ln w="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先款后货</a:t>
            </a:r>
            <a:endParaRPr lang="zh-CN" altLang="zh-CN" sz="3600" dirty="0">
              <a:ln w="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endParaRPr>
          </a:p>
        </p:txBody>
      </p:sp>
      <p:sp>
        <p:nvSpPr>
          <p:cNvPr id="22" name="TextBox 16"/>
          <p:cNvSpPr txBox="1"/>
          <p:nvPr/>
        </p:nvSpPr>
        <p:spPr>
          <a:xfrm>
            <a:off x="973191" y="3363739"/>
            <a:ext cx="1895475" cy="55372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3600" dirty="0">
                <a:ln w="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先货后款</a:t>
            </a:r>
            <a:endParaRPr lang="zh-CN" altLang="en-US" sz="3600" dirty="0">
              <a:ln w="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endParaRPr>
          </a:p>
        </p:txBody>
      </p:sp>
      <p:sp>
        <p:nvSpPr>
          <p:cNvPr id="30" name="文本框 19"/>
          <p:cNvSpPr txBox="1"/>
          <p:nvPr/>
        </p:nvSpPr>
        <p:spPr bwMode="auto">
          <a:xfrm>
            <a:off x="2868666" y="1038205"/>
            <a:ext cx="5399925" cy="1295739"/>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70000"/>
              </a:lnSpc>
            </a:pPr>
            <a:r>
              <a:rPr lang="zh-CN" sz="2800" dirty="0">
                <a:solidFill>
                  <a:schemeClr val="tx1"/>
                </a:solidFill>
                <a:latin typeface="微软雅黑" panose="020B0503020204020204" charset="-122"/>
                <a:ea typeface="微软雅黑" panose="020B0503020204020204" charset="-122"/>
                <a:cs typeface="Arial" panose="020B0604020202020204" pitchFamily="34" charset="0"/>
                <a:sym typeface="+mn-lt"/>
              </a:rPr>
              <a:t>订单提交后状态是待</a:t>
            </a:r>
            <a:r>
              <a:rPr lang="zh-CN" sz="2800" dirty="0" smtClean="0">
                <a:solidFill>
                  <a:schemeClr val="tx1"/>
                </a:solidFill>
                <a:latin typeface="微软雅黑" panose="020B0503020204020204" charset="-122"/>
                <a:ea typeface="微软雅黑" panose="020B0503020204020204" charset="-122"/>
                <a:cs typeface="Arial" panose="020B0604020202020204" pitchFamily="34" charset="0"/>
                <a:sym typeface="+mn-lt"/>
              </a:rPr>
              <a:t>付款</a:t>
            </a:r>
            <a:endParaRPr lang="en-US" altLang="zh-CN" sz="2800" dirty="0" smtClean="0">
              <a:solidFill>
                <a:schemeClr val="tx1"/>
              </a:solidFill>
              <a:latin typeface="微软雅黑" panose="020B0503020204020204" charset="-122"/>
              <a:ea typeface="微软雅黑" panose="020B0503020204020204" charset="-122"/>
              <a:cs typeface="Arial" panose="020B0604020202020204" pitchFamily="34" charset="0"/>
              <a:sym typeface="+mn-lt"/>
            </a:endParaRPr>
          </a:p>
          <a:p>
            <a:pPr algn="ctr">
              <a:lnSpc>
                <a:spcPct val="170000"/>
              </a:lnSpc>
            </a:pPr>
            <a:r>
              <a:rPr lang="zh-CN" altLang="en-US" dirty="0" smtClean="0">
                <a:latin typeface="楷体" panose="02010609060101010101" pitchFamily="49" charset="-122"/>
                <a:ea typeface="楷体" panose="02010609060101010101" pitchFamily="49" charset="-122"/>
                <a:cs typeface="Arial" panose="020B0604020202020204" pitchFamily="34" charset="0"/>
                <a:sym typeface="+mn-lt"/>
              </a:rPr>
              <a:t>直接获取识别码，进行付款。</a:t>
            </a:r>
            <a:endParaRPr lang="zh-CN" dirty="0">
              <a:solidFill>
                <a:schemeClr val="tx1"/>
              </a:solidFill>
              <a:latin typeface="楷体" panose="02010609060101010101" pitchFamily="49" charset="-122"/>
              <a:ea typeface="楷体" panose="02010609060101010101" pitchFamily="49" charset="-122"/>
              <a:cs typeface="Arial" panose="020B0604020202020204" pitchFamily="34" charset="0"/>
              <a:sym typeface="+mn-lt"/>
            </a:endParaRPr>
          </a:p>
        </p:txBody>
      </p:sp>
      <p:sp>
        <p:nvSpPr>
          <p:cNvPr id="34" name="文本框 19"/>
          <p:cNvSpPr txBox="1"/>
          <p:nvPr/>
        </p:nvSpPr>
        <p:spPr bwMode="auto">
          <a:xfrm>
            <a:off x="2979052" y="2800147"/>
            <a:ext cx="5349240" cy="1871282"/>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70000"/>
              </a:lnSpc>
            </a:pPr>
            <a:r>
              <a:rPr lang="zh-CN" sz="2800" dirty="0">
                <a:solidFill>
                  <a:schemeClr val="tx1"/>
                </a:solidFill>
                <a:latin typeface="微软雅黑" panose="020B0503020204020204" charset="-122"/>
                <a:ea typeface="微软雅黑" panose="020B0503020204020204" charset="-122"/>
                <a:cs typeface="Arial" panose="020B0604020202020204" pitchFamily="34" charset="0"/>
                <a:sym typeface="+mn-lt"/>
              </a:rPr>
              <a:t>订单提交后状态是待</a:t>
            </a:r>
            <a:r>
              <a:rPr lang="zh-CN" sz="2800" dirty="0" smtClean="0">
                <a:solidFill>
                  <a:schemeClr val="tx1"/>
                </a:solidFill>
                <a:latin typeface="微软雅黑" panose="020B0503020204020204" charset="-122"/>
                <a:ea typeface="微软雅黑" panose="020B0503020204020204" charset="-122"/>
                <a:cs typeface="Arial" panose="020B0604020202020204" pitchFamily="34" charset="0"/>
                <a:sym typeface="+mn-lt"/>
              </a:rPr>
              <a:t>发货</a:t>
            </a:r>
            <a:endParaRPr lang="en-US" altLang="zh-CN" sz="2800" dirty="0" smtClean="0">
              <a:solidFill>
                <a:schemeClr val="tx1"/>
              </a:solidFill>
              <a:latin typeface="微软雅黑" panose="020B0503020204020204" charset="-122"/>
              <a:ea typeface="微软雅黑" panose="020B0503020204020204" charset="-122"/>
              <a:cs typeface="Arial" panose="020B0604020202020204" pitchFamily="34" charset="0"/>
              <a:sym typeface="+mn-lt"/>
            </a:endParaRPr>
          </a:p>
          <a:p>
            <a:pPr algn="ctr">
              <a:lnSpc>
                <a:spcPct val="170000"/>
              </a:lnSpc>
            </a:pPr>
            <a:r>
              <a:rPr lang="zh-CN" altLang="en-US" sz="2000" dirty="0" smtClean="0">
                <a:latin typeface="楷体" panose="02010609060101010101" pitchFamily="49" charset="-122"/>
                <a:ea typeface="楷体" panose="02010609060101010101" pitchFamily="49" charset="-122"/>
                <a:cs typeface="Arial" panose="020B0604020202020204" pitchFamily="34" charset="0"/>
                <a:sym typeface="+mn-lt"/>
              </a:rPr>
              <a:t>供应商点击发货后，采购人点击验货验票，获取识别码进行付款。</a:t>
            </a:r>
            <a:endParaRPr lang="zh-CN" altLang="zh-CN" sz="2000" dirty="0">
              <a:latin typeface="楷体" panose="02010609060101010101" pitchFamily="49" charset="-122"/>
              <a:ea typeface="楷体" panose="02010609060101010101" pitchFamily="49" charset="-122"/>
              <a:cs typeface="Arial" panose="020B0604020202020204" pitchFamily="34" charset="0"/>
              <a:sym typeface="+mn-lt"/>
            </a:endParaRPr>
          </a:p>
        </p:txBody>
      </p:sp>
      <p:sp>
        <p:nvSpPr>
          <p:cNvPr id="3" name="矩形 2"/>
          <p:cNvSpPr/>
          <p:nvPr/>
        </p:nvSpPr>
        <p:spPr bwMode="auto">
          <a:xfrm>
            <a:off x="540056" y="857250"/>
            <a:ext cx="7991889" cy="1726997"/>
          </a:xfrm>
          <a:prstGeom prst="rect">
            <a:avLst/>
          </a:prstGeom>
          <a:noFill/>
          <a:ln>
            <a:solidFill>
              <a:srgbClr val="0070C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bwMode="auto">
          <a:xfrm>
            <a:off x="506244" y="2914537"/>
            <a:ext cx="7991889" cy="1756892"/>
          </a:xfrm>
          <a:prstGeom prst="rect">
            <a:avLst/>
          </a:prstGeom>
          <a:noFill/>
          <a:ln>
            <a:solidFill>
              <a:srgbClr val="FFC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3424238" cy="460375"/>
          </a:xfrm>
          <a:prstGeom prst="rect">
            <a:avLst/>
          </a:prstGeom>
          <a:noFill/>
          <a:ln w="9525">
            <a:noFill/>
          </a:ln>
        </p:spPr>
        <p:txBody>
          <a:bodyPr anchor="t">
            <a:spAutoFit/>
          </a:bodyPr>
          <a:lstStyle/>
          <a:p>
            <a:pPr hangingPunct="0"/>
            <a:r>
              <a:rPr lang="zh-CN" altLang="en-US" sz="2400" b="1" dirty="0" smtClean="0">
                <a:solidFill>
                  <a:srgbClr val="C00000"/>
                </a:solidFill>
                <a:latin typeface="+mn-lt"/>
                <a:ea typeface="+mn-ea"/>
                <a:cs typeface="+mn-ea"/>
                <a:sym typeface="+mn-lt"/>
              </a:rPr>
              <a:t>流程区别</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sp>
        <p:nvSpPr>
          <p:cNvPr id="12" name="文本框 11"/>
          <p:cNvSpPr txBox="1"/>
          <p:nvPr/>
        </p:nvSpPr>
        <p:spPr>
          <a:xfrm>
            <a:off x="5507990" y="2109470"/>
            <a:ext cx="1308100" cy="398780"/>
          </a:xfrm>
          <a:prstGeom prst="rect">
            <a:avLst/>
          </a:prstGeom>
          <a:noFill/>
        </p:spPr>
        <p:txBody>
          <a:bodyPr wrap="square" rtlCol="0">
            <a:spAutoFit/>
          </a:bodyPr>
          <a:lstStyle/>
          <a:p>
            <a:pPr algn="ctr"/>
            <a:r>
              <a:rPr lang="zh-CN" altLang="en-US" sz="2000">
                <a:solidFill>
                  <a:schemeClr val="bg1"/>
                </a:solidFill>
                <a:latin typeface="微软雅黑" panose="020B0503020204020204" charset="-122"/>
                <a:ea typeface="微软雅黑" panose="020B0503020204020204" charset="-122"/>
              </a:rPr>
              <a:t>交易完成</a:t>
            </a:r>
            <a:endParaRPr lang="zh-CN" altLang="en-US" sz="2000">
              <a:solidFill>
                <a:schemeClr val="bg1"/>
              </a:solidFill>
              <a:latin typeface="微软雅黑" panose="020B0503020204020204" charset="-122"/>
              <a:ea typeface="微软雅黑" panose="020B0503020204020204" charset="-122"/>
            </a:endParaRPr>
          </a:p>
        </p:txBody>
      </p:sp>
      <p:sp>
        <p:nvSpPr>
          <p:cNvPr id="4" name="文本框 3"/>
          <p:cNvSpPr txBox="1"/>
          <p:nvPr/>
        </p:nvSpPr>
        <p:spPr>
          <a:xfrm>
            <a:off x="617220" y="960755"/>
            <a:ext cx="6762750" cy="4030980"/>
          </a:xfrm>
          <a:prstGeom prst="rect">
            <a:avLst/>
          </a:prstGeom>
          <a:noFill/>
        </p:spPr>
        <p:txBody>
          <a:bodyPr wrap="square" rtlCol="0">
            <a:spAutoFit/>
          </a:bodyPr>
          <a:lstStyle/>
          <a:p>
            <a:r>
              <a:rPr lang="zh-CN" altLang="en-US" sz="2400" b="1" dirty="0">
                <a:solidFill>
                  <a:srgbClr val="FF1111"/>
                </a:solidFill>
                <a:latin typeface="+mj-lt"/>
                <a:ea typeface="+mj-lt"/>
              </a:rPr>
              <a:t>发生了哪些变化：</a:t>
            </a:r>
            <a:endParaRPr lang="zh-CN" altLang="en-US" sz="2400" b="1" dirty="0">
              <a:solidFill>
                <a:srgbClr val="FF1111"/>
              </a:solidFill>
              <a:latin typeface="+mj-lt"/>
              <a:ea typeface="+mj-lt"/>
            </a:endParaRPr>
          </a:p>
          <a:p>
            <a:endParaRPr lang="en-US" altLang="zh-CN" dirty="0"/>
          </a:p>
          <a:p>
            <a:r>
              <a:rPr lang="en-US" altLang="zh-CN" dirty="0">
                <a:latin typeface="+mn-lt"/>
                <a:ea typeface="+mn-lt"/>
                <a:cs typeface="+mn-lt"/>
              </a:rPr>
              <a:t>1</a:t>
            </a:r>
            <a:r>
              <a:rPr lang="zh-CN" altLang="en-US" dirty="0">
                <a:latin typeface="+mn-lt"/>
                <a:ea typeface="+mn-lt"/>
                <a:cs typeface="+mn-lt"/>
              </a:rPr>
              <a:t>、收款账户直接在平台展示，无需线下沟通供应商索要账户；</a:t>
            </a:r>
            <a:endParaRPr lang="zh-CN" altLang="en-US" dirty="0">
              <a:latin typeface="+mn-lt"/>
              <a:ea typeface="+mn-lt"/>
              <a:cs typeface="+mn-lt"/>
            </a:endParaRPr>
          </a:p>
          <a:p>
            <a:endParaRPr lang="zh-CN" altLang="en-US" dirty="0">
              <a:latin typeface="+mn-lt"/>
              <a:ea typeface="+mn-lt"/>
              <a:cs typeface="+mn-lt"/>
            </a:endParaRPr>
          </a:p>
          <a:p>
            <a:r>
              <a:rPr lang="en-US" altLang="zh-CN" dirty="0">
                <a:latin typeface="+mn-lt"/>
                <a:ea typeface="+mn-lt"/>
                <a:cs typeface="+mn-lt"/>
              </a:rPr>
              <a:t>2</a:t>
            </a:r>
            <a:r>
              <a:rPr lang="zh-CN" altLang="en-US" dirty="0">
                <a:latin typeface="+mn-lt"/>
                <a:ea typeface="+mn-lt"/>
                <a:cs typeface="+mn-lt"/>
              </a:rPr>
              <a:t>、银行转账需要在备注栏填写识别码；</a:t>
            </a:r>
            <a:endParaRPr lang="zh-CN" altLang="en-US" dirty="0">
              <a:latin typeface="+mn-lt"/>
              <a:ea typeface="+mn-lt"/>
              <a:cs typeface="+mn-lt"/>
            </a:endParaRPr>
          </a:p>
          <a:p>
            <a:endParaRPr lang="zh-CN" altLang="en-US" b="1" dirty="0"/>
          </a:p>
          <a:p>
            <a:pPr algn="l">
              <a:spcBef>
                <a:spcPts val="1200"/>
              </a:spcBef>
              <a:buClrTx/>
              <a:buSzTx/>
              <a:buFontTx/>
            </a:pPr>
            <a:r>
              <a:rPr lang="zh-CN" altLang="en-US" sz="2400" b="1" dirty="0">
                <a:solidFill>
                  <a:srgbClr val="FF1111"/>
                </a:solidFill>
                <a:latin typeface="+mj-lt"/>
                <a:ea typeface="+mj-lt"/>
              </a:rPr>
              <a:t>带来了哪些便利：</a:t>
            </a:r>
            <a:endParaRPr lang="zh-CN" altLang="en-US" sz="2400" b="1" dirty="0">
              <a:solidFill>
                <a:srgbClr val="FF1111"/>
              </a:solidFill>
              <a:latin typeface="+mj-lt"/>
              <a:ea typeface="+mj-lt"/>
            </a:endParaRPr>
          </a:p>
          <a:p>
            <a:endParaRPr lang="zh-CN" altLang="en-US" dirty="0"/>
          </a:p>
          <a:p>
            <a:r>
              <a:rPr lang="en-US" altLang="zh-CN" dirty="0">
                <a:latin typeface="+mn-lt"/>
                <a:ea typeface="+mn-lt"/>
                <a:cs typeface="+mn-lt"/>
              </a:rPr>
              <a:t>1</a:t>
            </a:r>
            <a:r>
              <a:rPr lang="zh-CN" altLang="en-US" dirty="0">
                <a:latin typeface="+mn-lt"/>
                <a:ea typeface="+mn-lt"/>
                <a:cs typeface="+mn-lt"/>
              </a:rPr>
              <a:t>、任何账户均可付款，不限企业账户还是个人账户；</a:t>
            </a:r>
            <a:endParaRPr lang="zh-CN" altLang="en-US" dirty="0">
              <a:latin typeface="+mn-lt"/>
              <a:ea typeface="+mn-lt"/>
              <a:cs typeface="+mn-lt"/>
            </a:endParaRPr>
          </a:p>
          <a:p>
            <a:endParaRPr lang="zh-CN" altLang="en-US" dirty="0">
              <a:latin typeface="+mn-lt"/>
              <a:ea typeface="+mn-lt"/>
              <a:cs typeface="+mn-lt"/>
            </a:endParaRPr>
          </a:p>
          <a:p>
            <a:r>
              <a:rPr lang="en-US" altLang="zh-CN" dirty="0">
                <a:latin typeface="+mn-lt"/>
                <a:ea typeface="+mn-lt"/>
                <a:cs typeface="+mn-lt"/>
              </a:rPr>
              <a:t>2</a:t>
            </a:r>
            <a:r>
              <a:rPr lang="zh-CN" altLang="en-US" dirty="0">
                <a:latin typeface="+mn-lt"/>
                <a:ea typeface="+mn-lt"/>
                <a:cs typeface="+mn-lt"/>
              </a:rPr>
              <a:t>、资金受平台监管，不直接到供应商账户；</a:t>
            </a:r>
            <a:endParaRPr lang="zh-CN" altLang="en-US" dirty="0">
              <a:latin typeface="+mn-lt"/>
              <a:ea typeface="+mn-lt"/>
              <a:cs typeface="+mn-lt"/>
            </a:endParaRPr>
          </a:p>
          <a:p>
            <a:endParaRPr lang="zh-CN" altLang="en-US" dirty="0">
              <a:latin typeface="+mn-lt"/>
              <a:ea typeface="+mn-lt"/>
              <a:cs typeface="+mn-lt"/>
            </a:endParaRPr>
          </a:p>
          <a:p>
            <a:r>
              <a:rPr lang="en-US" altLang="zh-CN" dirty="0">
                <a:latin typeface="+mn-lt"/>
                <a:ea typeface="+mn-lt"/>
                <a:cs typeface="+mn-lt"/>
              </a:rPr>
              <a:t>3</a:t>
            </a:r>
            <a:r>
              <a:rPr lang="zh-CN" altLang="en-US" dirty="0">
                <a:latin typeface="+mn-lt"/>
                <a:ea typeface="+mn-lt"/>
                <a:cs typeface="+mn-lt"/>
              </a:rPr>
              <a:t>、新支付结算方式，不用上传交易凭证了。</a:t>
            </a:r>
            <a:endParaRPr lang="zh-CN" altLang="en-US" dirty="0">
              <a:latin typeface="+mn-lt"/>
              <a:ea typeface="+mn-lt"/>
              <a:cs typeface="+mn-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7544435" y="3153410"/>
            <a:ext cx="1239520" cy="1717675"/>
          </a:xfrm>
          <a:prstGeom prst="rect">
            <a:avLst/>
          </a:prstGeom>
        </p:spPr>
      </p:pic>
      <p:sp>
        <p:nvSpPr>
          <p:cNvPr id="7169" name="文本框 4"/>
          <p:cNvSpPr/>
          <p:nvPr/>
        </p:nvSpPr>
        <p:spPr>
          <a:xfrm>
            <a:off x="612140" y="268738"/>
            <a:ext cx="3424238" cy="460375"/>
          </a:xfrm>
          <a:prstGeom prst="rect">
            <a:avLst/>
          </a:prstGeom>
          <a:noFill/>
          <a:ln w="9525">
            <a:noFill/>
          </a:ln>
        </p:spPr>
        <p:txBody>
          <a:bodyPr anchor="t">
            <a:spAutoFit/>
          </a:bodyPr>
          <a:lstStyle/>
          <a:p>
            <a:pPr hangingPunct="0"/>
            <a:r>
              <a:rPr lang="zh-CN" altLang="zh-CN" sz="2400" b="1" dirty="0">
                <a:solidFill>
                  <a:srgbClr val="C00000"/>
                </a:solidFill>
                <a:latin typeface="+mn-lt"/>
                <a:ea typeface="+mn-ea"/>
                <a:cs typeface="+mn-ea"/>
                <a:sym typeface="+mn-lt"/>
              </a:rPr>
              <a:t>问题解析</a:t>
            </a:r>
            <a:endParaRPr lang="zh-CN" altLang="zh-CN"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2"/>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3">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4" name="图片 3" descr="5ff1f40c645b260a0764e969bc0011c"/>
          <p:cNvPicPr>
            <a:picLocks noChangeAspect="1"/>
          </p:cNvPicPr>
          <p:nvPr/>
        </p:nvPicPr>
        <p:blipFill>
          <a:blip r:embed="rId4"/>
          <a:stretch>
            <a:fillRect/>
          </a:stretch>
        </p:blipFill>
        <p:spPr>
          <a:xfrm>
            <a:off x="7667625" y="123825"/>
            <a:ext cx="1144905" cy="429260"/>
          </a:xfrm>
          <a:prstGeom prst="rect">
            <a:avLst/>
          </a:prstGeom>
        </p:spPr>
      </p:pic>
      <p:sp>
        <p:nvSpPr>
          <p:cNvPr id="3" name="对角圆角矩形 2"/>
          <p:cNvSpPr/>
          <p:nvPr/>
        </p:nvSpPr>
        <p:spPr>
          <a:xfrm>
            <a:off x="904240" y="988060"/>
            <a:ext cx="7718425" cy="3834765"/>
          </a:xfrm>
          <a:prstGeom prst="round2DiagRect">
            <a:avLst/>
          </a:prstGeom>
          <a:noFill/>
          <a:ln w="28575" cap="flat" cmpd="sng" algn="ctr">
            <a:solidFill>
              <a:schemeClr val="accent2">
                <a:lumMod val="60000"/>
                <a:lumOff val="40000"/>
              </a:schemeClr>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 name="文本框 4"/>
          <p:cNvSpPr txBox="1"/>
          <p:nvPr/>
        </p:nvSpPr>
        <p:spPr>
          <a:xfrm>
            <a:off x="1259840" y="1564005"/>
            <a:ext cx="7250430" cy="2417445"/>
          </a:xfrm>
          <a:prstGeom prst="rect">
            <a:avLst/>
          </a:prstGeom>
          <a:noFill/>
        </p:spPr>
        <p:txBody>
          <a:bodyPr wrap="square" rtlCol="0">
            <a:spAutoFit/>
          </a:bodyPr>
          <a:lstStyle/>
          <a:p>
            <a:pPr>
              <a:lnSpc>
                <a:spcPct val="150000"/>
              </a:lnSpc>
              <a:buFont typeface="Wingdings" panose="05000000000000000000" charset="0"/>
            </a:pPr>
            <a:r>
              <a:rPr lang="zh-CN" altLang="en-US" sz="1400" b="1" dirty="0">
                <a:latin typeface="微软雅黑" panose="020B0503020204020204" charset="-122"/>
                <a:ea typeface="微软雅黑" panose="020B0503020204020204" charset="-122"/>
              </a:rPr>
              <a:t>问题：</a:t>
            </a:r>
            <a:r>
              <a:rPr lang="zh-CN" altLang="en-US" sz="1400" dirty="0">
                <a:latin typeface="+mn-lt"/>
                <a:ea typeface="+mn-lt"/>
                <a:cs typeface="+mn-lt"/>
              </a:rPr>
              <a:t>开通新支付，平台订单都要填写识别码吗？</a:t>
            </a:r>
            <a:r>
              <a:rPr lang="zh-CN" altLang="en-US" sz="1400" dirty="0">
                <a:latin typeface="+mn-lt"/>
                <a:ea typeface="+mn-lt"/>
                <a:cs typeface="+mn-lt"/>
                <a:sym typeface="+mn-ea"/>
              </a:rPr>
              <a:t>未开通的供应商如何付款？</a:t>
            </a:r>
            <a:r>
              <a:rPr lang="en-US" altLang="zh-CN" sz="1400" dirty="0">
                <a:latin typeface="+mn-lt"/>
                <a:ea typeface="+mn-lt"/>
                <a:cs typeface="+mn-lt"/>
              </a:rPr>
              <a:t>                                  </a:t>
            </a:r>
            <a:endParaRPr lang="zh-CN" altLang="en-US" sz="1400" dirty="0"/>
          </a:p>
          <a:p>
            <a:pPr>
              <a:lnSpc>
                <a:spcPct val="150000"/>
              </a:lnSpc>
              <a:buFont typeface="Wingdings" panose="05000000000000000000" charset="0"/>
            </a:pPr>
            <a:r>
              <a:rPr lang="zh-CN" altLang="en-US" sz="1400" b="1" dirty="0">
                <a:latin typeface="微软雅黑" panose="020B0503020204020204" charset="-122"/>
                <a:ea typeface="微软雅黑" panose="020B0503020204020204" charset="-122"/>
              </a:rPr>
              <a:t>回答：</a:t>
            </a:r>
            <a:r>
              <a:rPr lang="zh-CN" altLang="en-US" sz="1400" b="1" dirty="0">
                <a:latin typeface="+mn-lt"/>
                <a:ea typeface="+mn-lt"/>
                <a:cs typeface="+mn-lt"/>
              </a:rPr>
              <a:t>开通新支付的</a:t>
            </a:r>
            <a:r>
              <a:rPr lang="zh-CN" altLang="en-US" sz="1400" b="1" dirty="0">
                <a:latin typeface="+mn-lt"/>
                <a:ea typeface="+mn-lt"/>
                <a:cs typeface="+mn-lt"/>
              </a:rPr>
              <a:t>供应商</a:t>
            </a:r>
            <a:r>
              <a:rPr lang="zh-CN" altLang="en-US" sz="1400" dirty="0">
                <a:latin typeface="+mn-lt"/>
                <a:ea typeface="+mn-lt"/>
                <a:cs typeface="+mn-lt"/>
              </a:rPr>
              <a:t>，采取刚刚介绍的支付方式（填写六位数识别码）；</a:t>
            </a:r>
            <a:endParaRPr lang="zh-CN" altLang="en-US" sz="1400" dirty="0">
              <a:latin typeface="+mn-lt"/>
              <a:ea typeface="+mn-lt"/>
              <a:cs typeface="+mn-lt"/>
            </a:endParaRPr>
          </a:p>
          <a:p>
            <a:pPr>
              <a:lnSpc>
                <a:spcPct val="150000"/>
              </a:lnSpc>
              <a:buFont typeface="Wingdings" panose="05000000000000000000" charset="0"/>
            </a:pPr>
            <a:r>
              <a:rPr lang="en-US" altLang="zh-CN" sz="1400" dirty="0">
                <a:latin typeface="+mn-lt"/>
                <a:ea typeface="+mn-lt"/>
                <a:cs typeface="+mn-lt"/>
              </a:rPr>
              <a:t>          </a:t>
            </a:r>
            <a:r>
              <a:rPr lang="zh-CN" altLang="en-US" sz="1400" b="1" dirty="0">
                <a:latin typeface="+mn-lt"/>
                <a:ea typeface="+mn-lt"/>
                <a:cs typeface="+mn-lt"/>
              </a:rPr>
              <a:t>未开通新支付的供应商</a:t>
            </a:r>
            <a:r>
              <a:rPr lang="zh-CN" altLang="en-US" sz="1400" dirty="0">
                <a:latin typeface="+mn-lt"/>
                <a:ea typeface="+mn-lt"/>
                <a:cs typeface="+mn-lt"/>
              </a:rPr>
              <a:t>，依然选择之前的付款方式。</a:t>
            </a:r>
            <a:endParaRPr lang="zh-CN" altLang="en-US" sz="1400" dirty="0">
              <a:latin typeface="+mn-lt"/>
              <a:ea typeface="+mn-lt"/>
              <a:cs typeface="+mn-lt"/>
            </a:endParaRPr>
          </a:p>
          <a:p>
            <a:pPr>
              <a:lnSpc>
                <a:spcPct val="150000"/>
              </a:lnSpc>
              <a:spcBef>
                <a:spcPts val="500"/>
              </a:spcBef>
              <a:buFont typeface="Wingdings" panose="05000000000000000000" charset="0"/>
            </a:pPr>
            <a:endParaRPr lang="zh-CN" altLang="en-US" sz="1400" dirty="0"/>
          </a:p>
          <a:p>
            <a:pPr>
              <a:lnSpc>
                <a:spcPct val="150000"/>
              </a:lnSpc>
              <a:buFont typeface="Wingdings" panose="05000000000000000000" charset="0"/>
            </a:pPr>
            <a:r>
              <a:rPr lang="zh-CN" altLang="en-US" sz="1400" b="1" dirty="0">
                <a:latin typeface="微软雅黑" panose="020B0503020204020204" charset="-122"/>
                <a:ea typeface="微软雅黑" panose="020B0503020204020204" charset="-122"/>
              </a:rPr>
              <a:t>问题：</a:t>
            </a:r>
            <a:r>
              <a:rPr lang="zh-CN" altLang="en-US" sz="1400" dirty="0">
                <a:latin typeface="微软雅黑" panose="020B0503020204020204" charset="-122"/>
                <a:ea typeface="微软雅黑" panose="020B0503020204020204" charset="-122"/>
              </a:rPr>
              <a:t>国库支付、公务卡、个人支付可以采用这种方式吗？</a:t>
            </a:r>
            <a:endParaRPr lang="zh-CN" altLang="en-US" sz="1400" dirty="0">
              <a:latin typeface="微软雅黑" panose="020B0503020204020204" charset="-122"/>
              <a:ea typeface="微软雅黑" panose="020B0503020204020204" charset="-122"/>
            </a:endParaRPr>
          </a:p>
          <a:p>
            <a:pPr>
              <a:lnSpc>
                <a:spcPct val="150000"/>
              </a:lnSpc>
              <a:buFont typeface="Wingdings" panose="05000000000000000000" charset="0"/>
            </a:pPr>
            <a:r>
              <a:rPr lang="zh-CN" altLang="en-US" sz="1400" b="1" dirty="0">
                <a:latin typeface="微软雅黑" panose="020B0503020204020204" charset="-122"/>
                <a:ea typeface="微软雅黑" panose="020B0503020204020204" charset="-122"/>
              </a:rPr>
              <a:t>回答：</a:t>
            </a:r>
            <a:r>
              <a:rPr lang="zh-CN" altLang="en-US" sz="1400" dirty="0">
                <a:latin typeface="微软雅黑" panose="020B0503020204020204" charset="-122"/>
                <a:ea typeface="微软雅黑" panose="020B0503020204020204" charset="-122"/>
              </a:rPr>
              <a:t>可以，对公转账不限制具体的付款方式，需要注意的是汇款时切记将识别码</a:t>
            </a:r>
            <a:endParaRPr lang="zh-CN" altLang="en-US" sz="1400" dirty="0">
              <a:latin typeface="微软雅黑" panose="020B0503020204020204" charset="-122"/>
              <a:ea typeface="微软雅黑" panose="020B0503020204020204" charset="-122"/>
            </a:endParaRPr>
          </a:p>
          <a:p>
            <a:pPr>
              <a:lnSpc>
                <a:spcPct val="150000"/>
              </a:lnSpc>
              <a:buFont typeface="Wingdings" panose="05000000000000000000" charset="0"/>
            </a:pPr>
            <a:r>
              <a:rPr lang="zh-CN" altLang="en-US" sz="1400" dirty="0">
                <a:latin typeface="微软雅黑" panose="020B0503020204020204" charset="-122"/>
                <a:ea typeface="微软雅黑" panose="020B0503020204020204" charset="-122"/>
              </a:rPr>
              <a:t> </a:t>
            </a:r>
            <a:r>
              <a:rPr lang="en-US" altLang="zh-CN" sz="1400" dirty="0">
                <a:latin typeface="微软雅黑" panose="020B0503020204020204" charset="-122"/>
                <a:ea typeface="微软雅黑" panose="020B0503020204020204" charset="-122"/>
              </a:rPr>
              <a:t>          </a:t>
            </a:r>
            <a:r>
              <a:rPr lang="zh-CN" altLang="en-US" sz="1400" dirty="0">
                <a:latin typeface="微软雅黑" panose="020B0503020204020204" charset="-122"/>
                <a:ea typeface="微软雅黑" panose="020B0503020204020204" charset="-122"/>
              </a:rPr>
              <a:t>填写在附言、摘要、备注等空白栏内。</a:t>
            </a:r>
            <a:endParaRPr lang="zh-CN" altLang="en-US"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对角圆角矩形 3"/>
          <p:cNvSpPr/>
          <p:nvPr/>
        </p:nvSpPr>
        <p:spPr>
          <a:xfrm>
            <a:off x="396058" y="857383"/>
            <a:ext cx="8226607" cy="4108537"/>
          </a:xfrm>
          <a:prstGeom prst="round2DiagRect">
            <a:avLst/>
          </a:prstGeom>
          <a:noFill/>
          <a:ln w="28575" cap="flat" cmpd="sng" algn="ctr">
            <a:solidFill>
              <a:schemeClr val="accent2">
                <a:lumMod val="60000"/>
                <a:lumOff val="40000"/>
              </a:schemeClr>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 name="文本框 4"/>
          <p:cNvSpPr/>
          <p:nvPr/>
        </p:nvSpPr>
        <p:spPr>
          <a:xfrm>
            <a:off x="612140" y="268738"/>
            <a:ext cx="3424238" cy="460375"/>
          </a:xfrm>
          <a:prstGeom prst="rect">
            <a:avLst/>
          </a:prstGeom>
          <a:noFill/>
          <a:ln w="9525">
            <a:noFill/>
          </a:ln>
        </p:spPr>
        <p:txBody>
          <a:bodyPr anchor="t">
            <a:spAutoFit/>
          </a:bodyPr>
          <a:lstStyle/>
          <a:p>
            <a:pPr hangingPunct="0"/>
            <a:r>
              <a:rPr lang="zh-CN" altLang="zh-CN" sz="2400" b="1" dirty="0">
                <a:solidFill>
                  <a:srgbClr val="C00000"/>
                </a:solidFill>
                <a:latin typeface="+mn-lt"/>
                <a:ea typeface="+mn-ea"/>
                <a:cs typeface="+mn-ea"/>
                <a:sym typeface="+mn-lt"/>
              </a:rPr>
              <a:t>问题解析</a:t>
            </a:r>
            <a:endParaRPr lang="zh-CN" altLang="zh-CN" sz="2400" b="1" dirty="0">
              <a:solidFill>
                <a:srgbClr val="C00000"/>
              </a:solidFill>
              <a:latin typeface="+mn-lt"/>
              <a:ea typeface="+mn-ea"/>
              <a:cs typeface="+mn-ea"/>
              <a:sym typeface="+mn-lt"/>
            </a:endParaRPr>
          </a:p>
        </p:txBody>
      </p:sp>
      <p:pic>
        <p:nvPicPr>
          <p:cNvPr id="6"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7"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8" name="图片 7" descr="5ff1f40c645b260a0764e969bc0011c"/>
          <p:cNvPicPr>
            <a:picLocks noChangeAspect="1"/>
          </p:cNvPicPr>
          <p:nvPr/>
        </p:nvPicPr>
        <p:blipFill>
          <a:blip r:embed="rId3"/>
          <a:stretch>
            <a:fillRect/>
          </a:stretch>
        </p:blipFill>
        <p:spPr>
          <a:xfrm>
            <a:off x="7667625" y="123825"/>
            <a:ext cx="1144905" cy="429260"/>
          </a:xfrm>
          <a:prstGeom prst="rect">
            <a:avLst/>
          </a:prstGeom>
        </p:spPr>
      </p:pic>
      <p:sp>
        <p:nvSpPr>
          <p:cNvPr id="2" name="文本框 1"/>
          <p:cNvSpPr txBox="1"/>
          <p:nvPr/>
        </p:nvSpPr>
        <p:spPr>
          <a:xfrm>
            <a:off x="683895" y="1275715"/>
            <a:ext cx="8044815" cy="3169285"/>
          </a:xfrm>
          <a:prstGeom prst="rect">
            <a:avLst/>
          </a:prstGeom>
          <a:noFill/>
        </p:spPr>
        <p:txBody>
          <a:bodyPr wrap="none" rtlCol="0" anchor="t">
            <a:spAutoFit/>
          </a:bodyPr>
          <a:p>
            <a:pPr algn="l"/>
            <a:r>
              <a:rPr lang="zh-CN" altLang="en-US" sz="1400" b="1" dirty="0">
                <a:latin typeface="+mn-lt"/>
                <a:ea typeface="+mn-lt"/>
                <a:cs typeface="+mn-lt"/>
                <a:sym typeface="+mn-ea"/>
              </a:rPr>
              <a:t>问题</a:t>
            </a:r>
            <a:r>
              <a:rPr lang="zh-CN" altLang="en-US" b="1" dirty="0">
                <a:latin typeface="微软雅黑" panose="020B0503020204020204" charset="-122"/>
                <a:ea typeface="微软雅黑" panose="020B0503020204020204" charset="-122"/>
                <a:sym typeface="+mn-ea"/>
              </a:rPr>
              <a:t>：</a:t>
            </a:r>
            <a:r>
              <a:rPr lang="zh-CN" altLang="en-US" sz="1400" dirty="0">
                <a:latin typeface="+mn-lt"/>
                <a:ea typeface="+mn-lt"/>
                <a:cs typeface="+mn-lt"/>
              </a:rPr>
              <a:t>采购人支付时显示的开户信息是否与供应商开票上的开户信息保持一致？</a:t>
            </a:r>
            <a:endParaRPr lang="zh-CN" altLang="en-US" sz="1400" dirty="0">
              <a:latin typeface="+mn-lt"/>
              <a:ea typeface="+mn-lt"/>
              <a:cs typeface="+mn-lt"/>
            </a:endParaRPr>
          </a:p>
          <a:p>
            <a:pPr algn="l"/>
            <a:r>
              <a:rPr lang="en-US" altLang="zh-CN" sz="1400" dirty="0">
                <a:latin typeface="+mn-lt"/>
                <a:ea typeface="+mn-lt"/>
                <a:cs typeface="+mn-lt"/>
              </a:rPr>
              <a:t>        </a:t>
            </a:r>
            <a:r>
              <a:rPr lang="zh-CN" altLang="en-US" sz="1400" dirty="0">
                <a:latin typeface="+mn-lt"/>
                <a:ea typeface="+mn-lt"/>
                <a:cs typeface="+mn-lt"/>
              </a:rPr>
              <a:t>（可能涉及采购人报销时需要提供一致的开户信息）</a:t>
            </a:r>
            <a:endParaRPr lang="zh-CN" altLang="en-US" sz="1400" dirty="0">
              <a:latin typeface="+mn-lt"/>
              <a:ea typeface="+mn-lt"/>
              <a:cs typeface="+mn-lt"/>
            </a:endParaRPr>
          </a:p>
          <a:p>
            <a:pPr algn="l"/>
            <a:r>
              <a:rPr lang="zh-CN" altLang="en-US" sz="1400" b="1" dirty="0">
                <a:latin typeface="+mn-lt"/>
                <a:ea typeface="+mn-lt"/>
                <a:cs typeface="+mn-lt"/>
                <a:sym typeface="+mn-ea"/>
              </a:rPr>
              <a:t>回答：</a:t>
            </a:r>
            <a:r>
              <a:rPr lang="zh-CN" altLang="en-US" sz="1400" dirty="0">
                <a:latin typeface="+mn-lt"/>
                <a:ea typeface="+mn-lt"/>
                <a:cs typeface="+mn-lt"/>
              </a:rPr>
              <a:t>若采购人明确需要支付的开户信息和发票上的保持一致，建议采购</a:t>
            </a:r>
            <a:endParaRPr lang="zh-CN" altLang="en-US" sz="1400" dirty="0">
              <a:latin typeface="+mn-lt"/>
              <a:ea typeface="+mn-lt"/>
              <a:cs typeface="+mn-lt"/>
            </a:endParaRPr>
          </a:p>
          <a:p>
            <a:pPr algn="l"/>
            <a:r>
              <a:rPr lang="zh-CN" altLang="en-US" sz="1400" dirty="0">
                <a:latin typeface="+mn-lt"/>
                <a:ea typeface="+mn-lt"/>
                <a:cs typeface="+mn-lt"/>
              </a:rPr>
              <a:t> </a:t>
            </a:r>
            <a:r>
              <a:rPr lang="en-US" altLang="zh-CN" sz="1400" dirty="0">
                <a:latin typeface="+mn-lt"/>
                <a:ea typeface="+mn-lt"/>
                <a:cs typeface="+mn-lt"/>
              </a:rPr>
              <a:t>         </a:t>
            </a:r>
            <a:r>
              <a:rPr lang="zh-CN" altLang="en-US" sz="1400" dirty="0">
                <a:latin typeface="+mn-lt"/>
                <a:ea typeface="+mn-lt"/>
                <a:cs typeface="+mn-lt"/>
              </a:rPr>
              <a:t>人支付后及时联系供应商，确保开票上的信息和支付时保持一致。</a:t>
            </a:r>
            <a:endParaRPr lang="zh-CN" altLang="en-US" sz="1400" dirty="0">
              <a:latin typeface="+mn-lt"/>
              <a:ea typeface="+mn-lt"/>
              <a:cs typeface="+mn-lt"/>
            </a:endParaRPr>
          </a:p>
          <a:p>
            <a:pPr algn="l"/>
            <a:endParaRPr lang="zh-CN" altLang="en-US" sz="1400" dirty="0">
              <a:latin typeface="+mn-lt"/>
              <a:ea typeface="+mn-lt"/>
              <a:cs typeface="+mn-lt"/>
            </a:endParaRPr>
          </a:p>
          <a:p>
            <a:pPr algn="l"/>
            <a:endParaRPr lang="zh-CN" altLang="en-US" sz="1400" dirty="0">
              <a:latin typeface="+mn-lt"/>
              <a:ea typeface="+mn-lt"/>
              <a:cs typeface="+mn-lt"/>
            </a:endParaRPr>
          </a:p>
          <a:p>
            <a:pPr algn="l"/>
            <a:r>
              <a:rPr lang="zh-CN" altLang="en-US" sz="1400" b="1" dirty="0">
                <a:latin typeface="+mn-lt"/>
                <a:ea typeface="+mn-lt"/>
                <a:cs typeface="+mn-lt"/>
                <a:sym typeface="+mn-ea"/>
              </a:rPr>
              <a:t>问题</a:t>
            </a:r>
            <a:r>
              <a:rPr lang="zh-CN" altLang="en-US" sz="1400" b="1" dirty="0">
                <a:latin typeface="微软雅黑" panose="020B0503020204020204" charset="-122"/>
                <a:ea typeface="微软雅黑" panose="020B0503020204020204" charset="-122"/>
                <a:sym typeface="+mn-ea"/>
              </a:rPr>
              <a:t>：</a:t>
            </a:r>
            <a:r>
              <a:rPr lang="zh-CN" altLang="en-US" sz="1400" dirty="0">
                <a:latin typeface="+mn-lt"/>
                <a:ea typeface="+mn-lt"/>
                <a:cs typeface="+mn-lt"/>
              </a:rPr>
              <a:t>供应商开通了新支付，汇款时正确填写了识别码，订单状态一般多长时间会变为“已支付”</a:t>
            </a:r>
            <a:endParaRPr lang="zh-CN" altLang="en-US" sz="1400" dirty="0">
              <a:latin typeface="+mn-lt"/>
              <a:ea typeface="+mn-lt"/>
              <a:cs typeface="+mn-lt"/>
            </a:endParaRPr>
          </a:p>
          <a:p>
            <a:pPr algn="l"/>
            <a:r>
              <a:rPr lang="zh-CN" altLang="en-US" sz="1400" b="1" dirty="0">
                <a:latin typeface="+mn-lt"/>
                <a:ea typeface="+mn-lt"/>
                <a:cs typeface="+mn-lt"/>
                <a:sym typeface="+mn-ea"/>
              </a:rPr>
              <a:t>回答：</a:t>
            </a:r>
            <a:r>
              <a:rPr lang="zh-CN" altLang="en-US" sz="1400" dirty="0">
                <a:latin typeface="+mn-lt"/>
                <a:ea typeface="+mn-lt"/>
                <a:cs typeface="+mn-lt"/>
              </a:rPr>
              <a:t>一般2个小时会变为“已支付”，若超出时间，可致电832平台客服热线400-41188832咨询。</a:t>
            </a:r>
            <a:endParaRPr lang="zh-CN" altLang="en-US" sz="1400" dirty="0">
              <a:latin typeface="+mn-lt"/>
              <a:ea typeface="+mn-lt"/>
              <a:cs typeface="+mn-lt"/>
            </a:endParaRPr>
          </a:p>
          <a:p>
            <a:pPr algn="l"/>
            <a:endParaRPr lang="zh-CN" altLang="en-US" sz="1400" dirty="0">
              <a:latin typeface="+mn-lt"/>
              <a:ea typeface="+mn-lt"/>
              <a:cs typeface="+mn-lt"/>
            </a:endParaRPr>
          </a:p>
          <a:p>
            <a:pPr algn="l"/>
            <a:endParaRPr lang="zh-CN" altLang="en-US" sz="1400" dirty="0">
              <a:latin typeface="+mn-lt"/>
              <a:ea typeface="+mn-lt"/>
              <a:cs typeface="+mn-lt"/>
            </a:endParaRPr>
          </a:p>
          <a:p>
            <a:pPr algn="l"/>
            <a:r>
              <a:rPr lang="zh-CN" altLang="en-US" sz="1400" b="1" dirty="0">
                <a:latin typeface="+mn-lt"/>
                <a:ea typeface="+mn-lt"/>
                <a:cs typeface="+mn-lt"/>
                <a:sym typeface="+mn-ea"/>
              </a:rPr>
              <a:t>问题</a:t>
            </a:r>
            <a:r>
              <a:rPr lang="zh-CN" altLang="en-US" sz="1400" b="1" dirty="0">
                <a:latin typeface="微软雅黑" panose="020B0503020204020204" charset="-122"/>
                <a:ea typeface="微软雅黑" panose="020B0503020204020204" charset="-122"/>
                <a:sym typeface="+mn-ea"/>
              </a:rPr>
              <a:t>：</a:t>
            </a:r>
            <a:r>
              <a:rPr lang="zh-CN" altLang="en-US" sz="1400" dirty="0">
                <a:latin typeface="+mn-lt"/>
                <a:ea typeface="+mn-lt"/>
                <a:cs typeface="+mn-lt"/>
              </a:rPr>
              <a:t>若供应商开通了新支付，,汇款时把钱打入供应商光大账户，但忘填识别码或者错填识别码</a:t>
            </a:r>
            <a:endParaRPr lang="zh-CN" altLang="en-US" sz="1400" dirty="0">
              <a:latin typeface="+mn-lt"/>
              <a:ea typeface="+mn-lt"/>
              <a:cs typeface="+mn-lt"/>
            </a:endParaRPr>
          </a:p>
          <a:p>
            <a:pPr algn="l"/>
            <a:r>
              <a:rPr lang="zh-CN" altLang="en-US" sz="1400" dirty="0">
                <a:latin typeface="+mn-lt"/>
                <a:ea typeface="+mn-lt"/>
                <a:cs typeface="+mn-lt"/>
              </a:rPr>
              <a:t> </a:t>
            </a:r>
            <a:r>
              <a:rPr lang="en-US" altLang="zh-CN" sz="1400" dirty="0">
                <a:latin typeface="+mn-lt"/>
                <a:ea typeface="+mn-lt"/>
                <a:cs typeface="+mn-lt"/>
              </a:rPr>
              <a:t>         </a:t>
            </a:r>
            <a:r>
              <a:rPr lang="zh-CN" altLang="en-US" sz="1400" dirty="0">
                <a:latin typeface="+mn-lt"/>
                <a:ea typeface="+mn-lt"/>
                <a:cs typeface="+mn-lt"/>
              </a:rPr>
              <a:t>如何处理？</a:t>
            </a:r>
            <a:endParaRPr lang="zh-CN" altLang="en-US" sz="1400" dirty="0">
              <a:latin typeface="+mn-lt"/>
              <a:ea typeface="+mn-lt"/>
              <a:cs typeface="+mn-lt"/>
            </a:endParaRPr>
          </a:p>
          <a:p>
            <a:pPr algn="l"/>
            <a:r>
              <a:rPr lang="zh-CN" altLang="en-US" sz="1400" b="1" dirty="0">
                <a:latin typeface="+mn-lt"/>
                <a:ea typeface="+mn-lt"/>
                <a:cs typeface="+mn-lt"/>
                <a:sym typeface="+mn-ea"/>
              </a:rPr>
              <a:t>回答：</a:t>
            </a:r>
            <a:r>
              <a:rPr lang="zh-CN" altLang="en-US" sz="1400" dirty="0">
                <a:latin typeface="+mn-lt"/>
                <a:ea typeface="+mn-lt"/>
                <a:cs typeface="+mn-lt"/>
              </a:rPr>
              <a:t>您好，请把订单编号和支付凭证发送kefu02@gxyj.com，订单编号和凭证一一对应的订单</a:t>
            </a:r>
            <a:endParaRPr lang="zh-CN" altLang="en-US" sz="1400" dirty="0">
              <a:latin typeface="+mn-lt"/>
              <a:ea typeface="+mn-lt"/>
              <a:cs typeface="+mn-lt"/>
            </a:endParaRPr>
          </a:p>
          <a:p>
            <a:pPr algn="l"/>
            <a:r>
              <a:rPr lang="en-US" altLang="zh-CN" sz="1400" dirty="0">
                <a:latin typeface="+mn-lt"/>
                <a:ea typeface="+mn-lt"/>
                <a:cs typeface="+mn-lt"/>
              </a:rPr>
              <a:t>          </a:t>
            </a:r>
            <a:r>
              <a:rPr lang="zh-CN" altLang="en-US" sz="1400" dirty="0">
                <a:latin typeface="+mn-lt"/>
                <a:ea typeface="+mn-lt"/>
                <a:cs typeface="+mn-lt"/>
              </a:rPr>
              <a:t>处理时效T+3，若是合并支付，或者是多笔订单多次支付，处理时效是T+7。</a:t>
            </a:r>
            <a:endParaRPr lang="zh-CN" altLang="en-US" sz="1400" dirty="0">
              <a:latin typeface="+mn-lt"/>
              <a:ea typeface="+mn-lt"/>
              <a:cs typeface="+mn-l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3424238" cy="460375"/>
          </a:xfrm>
          <a:prstGeom prst="rect">
            <a:avLst/>
          </a:prstGeom>
          <a:noFill/>
          <a:ln w="9525">
            <a:noFill/>
          </a:ln>
        </p:spPr>
        <p:txBody>
          <a:bodyPr anchor="t">
            <a:spAutoFit/>
          </a:bodyPr>
          <a:lstStyle/>
          <a:p>
            <a:pPr hangingPunct="0"/>
            <a:r>
              <a:rPr lang="zh-CN" altLang="zh-CN" sz="2400" b="1" dirty="0">
                <a:solidFill>
                  <a:srgbClr val="C00000"/>
                </a:solidFill>
                <a:latin typeface="+mn-lt"/>
                <a:ea typeface="+mn-ea"/>
                <a:cs typeface="+mn-ea"/>
                <a:sym typeface="+mn-lt"/>
              </a:rPr>
              <a:t>答疑环节</a:t>
            </a:r>
            <a:endParaRPr lang="zh-CN" altLang="zh-CN"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4" name="图片 3" descr="5ff1f40c645b260a0764e969bc0011c"/>
          <p:cNvPicPr>
            <a:picLocks noChangeAspect="1"/>
          </p:cNvPicPr>
          <p:nvPr/>
        </p:nvPicPr>
        <p:blipFill>
          <a:blip r:embed="rId3"/>
          <a:stretch>
            <a:fillRect/>
          </a:stretch>
        </p:blipFill>
        <p:spPr>
          <a:xfrm>
            <a:off x="7667625" y="123825"/>
            <a:ext cx="1144905" cy="429260"/>
          </a:xfrm>
          <a:prstGeom prst="rect">
            <a:avLst/>
          </a:prstGeom>
        </p:spPr>
      </p:pic>
      <p:sp>
        <p:nvSpPr>
          <p:cNvPr id="3" name="对角圆角矩形 2"/>
          <p:cNvSpPr/>
          <p:nvPr/>
        </p:nvSpPr>
        <p:spPr>
          <a:xfrm>
            <a:off x="612141" y="971551"/>
            <a:ext cx="7938770" cy="2752793"/>
          </a:xfrm>
          <a:prstGeom prst="round2DiagRect">
            <a:avLst/>
          </a:prstGeom>
          <a:noFill/>
          <a:ln w="28575" cap="flat" cmpd="sng" algn="ctr">
            <a:solidFill>
              <a:schemeClr val="accent2">
                <a:lumMod val="60000"/>
                <a:lumOff val="40000"/>
              </a:schemeClr>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2" name="文本框 41"/>
          <p:cNvSpPr txBox="1"/>
          <p:nvPr/>
        </p:nvSpPr>
        <p:spPr>
          <a:xfrm>
            <a:off x="4920780" y="4086914"/>
            <a:ext cx="3729355" cy="584775"/>
          </a:xfrm>
          <a:prstGeom prst="rect">
            <a:avLst/>
          </a:prstGeom>
          <a:noFill/>
        </p:spPr>
        <p:txBody>
          <a:bodyPr wrap="square" rtlCol="0">
            <a:spAutoFit/>
          </a:bodyPr>
          <a:lstStyle/>
          <a:p>
            <a:pPr algn="ctr"/>
            <a:r>
              <a:rPr lang="zh-CN" altLang="en-US" sz="1600" b="1" dirty="0">
                <a:solidFill>
                  <a:schemeClr val="tx1"/>
                </a:solidFill>
                <a:latin typeface="+mj-ea"/>
                <a:ea typeface="+mj-ea"/>
                <a:cs typeface="+mj-ea"/>
              </a:rPr>
              <a:t>客</a:t>
            </a:r>
            <a:r>
              <a:rPr lang="zh-CN" sz="1600" b="1" dirty="0">
                <a:solidFill>
                  <a:schemeClr val="tx1"/>
                </a:solidFill>
                <a:latin typeface="+mj-ea"/>
                <a:ea typeface="+mj-ea"/>
                <a:cs typeface="+mj-ea"/>
              </a:rPr>
              <a:t>服</a:t>
            </a:r>
            <a:r>
              <a:rPr lang="zh-CN" altLang="en-US" sz="1600" b="1" dirty="0">
                <a:solidFill>
                  <a:schemeClr val="tx1"/>
                </a:solidFill>
                <a:latin typeface="+mj-ea"/>
                <a:ea typeface="+mj-ea"/>
                <a:cs typeface="+mj-ea"/>
              </a:rPr>
              <a:t>热线：</a:t>
            </a:r>
            <a:r>
              <a:rPr lang="en-US" altLang="zh-CN" sz="1600" b="1" dirty="0" smtClean="0">
                <a:solidFill>
                  <a:schemeClr val="tx1"/>
                </a:solidFill>
                <a:latin typeface="+mj-ea"/>
                <a:ea typeface="+mj-ea"/>
                <a:cs typeface="+mj-ea"/>
              </a:rPr>
              <a:t>400-1188-832</a:t>
            </a:r>
            <a:endParaRPr lang="en-US" altLang="zh-CN" sz="1600" b="1" dirty="0">
              <a:solidFill>
                <a:schemeClr val="tx1"/>
              </a:solidFill>
              <a:latin typeface="+mj-ea"/>
              <a:ea typeface="+mj-ea"/>
              <a:cs typeface="+mj-ea"/>
            </a:endParaRPr>
          </a:p>
          <a:p>
            <a:pPr algn="ctr"/>
            <a:r>
              <a:rPr lang="zh-CN" altLang="en-US" sz="1600" b="1" dirty="0">
                <a:solidFill>
                  <a:schemeClr val="tx1"/>
                </a:solidFill>
                <a:latin typeface="+mj-ea"/>
                <a:ea typeface="+mj-ea"/>
                <a:cs typeface="+mj-ea"/>
              </a:rPr>
              <a:t>工作时间：周一至周日</a:t>
            </a:r>
            <a:r>
              <a:rPr lang="en-US" altLang="zh-CN" sz="1600" b="1" dirty="0">
                <a:latin typeface="+mj-ea"/>
                <a:ea typeface="+mj-ea"/>
                <a:cs typeface="+mj-ea"/>
              </a:rPr>
              <a:t>8:30</a:t>
            </a:r>
            <a:r>
              <a:rPr lang="en-US" altLang="zh-CN" sz="1600" b="1" dirty="0">
                <a:solidFill>
                  <a:schemeClr val="tx1"/>
                </a:solidFill>
                <a:latin typeface="+mj-ea"/>
                <a:ea typeface="+mj-ea"/>
                <a:cs typeface="+mj-ea"/>
              </a:rPr>
              <a:t>-17:30</a:t>
            </a:r>
            <a:endParaRPr lang="en-US" altLang="zh-CN" sz="1600" b="1" dirty="0">
              <a:solidFill>
                <a:schemeClr val="tx1"/>
              </a:solidFill>
              <a:latin typeface="+mj-ea"/>
              <a:ea typeface="+mj-ea"/>
              <a:cs typeface="+mj-ea"/>
            </a:endParaRPr>
          </a:p>
        </p:txBody>
      </p:sp>
      <p:pic>
        <p:nvPicPr>
          <p:cNvPr id="43" name="图片 42"/>
          <p:cNvPicPr>
            <a:picLocks noChangeAspect="1"/>
          </p:cNvPicPr>
          <p:nvPr/>
        </p:nvPicPr>
        <p:blipFill>
          <a:blip r:embed="rId4"/>
          <a:stretch>
            <a:fillRect/>
          </a:stretch>
        </p:blipFill>
        <p:spPr>
          <a:xfrm>
            <a:off x="3788093" y="3881125"/>
            <a:ext cx="1290019" cy="1294149"/>
          </a:xfrm>
          <a:prstGeom prst="rect">
            <a:avLst/>
          </a:prstGeom>
        </p:spPr>
      </p:pic>
      <p:grpSp>
        <p:nvGrpSpPr>
          <p:cNvPr id="52" name="组合 51"/>
          <p:cNvGrpSpPr/>
          <p:nvPr/>
        </p:nvGrpSpPr>
        <p:grpSpPr>
          <a:xfrm>
            <a:off x="612140" y="3882886"/>
            <a:ext cx="3534410" cy="992832"/>
            <a:chOff x="4084" y="4433"/>
            <a:chExt cx="5823" cy="1679"/>
          </a:xfrm>
        </p:grpSpPr>
        <p:sp>
          <p:nvSpPr>
            <p:cNvPr id="53" name="矩形 52"/>
            <p:cNvSpPr>
              <a:spLocks noChangeAspect="1" noChangeArrowheads="1"/>
            </p:cNvSpPr>
            <p:nvPr/>
          </p:nvSpPr>
          <p:spPr bwMode="auto">
            <a:xfrm>
              <a:off x="6092" y="4530"/>
              <a:ext cx="3277" cy="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287" tIns="53643" rIns="107287" bIns="53643">
              <a:spAutoFit/>
            </a:bodyPr>
            <a:lstStyle/>
            <a:p>
              <a:pPr marL="0" lvl="2" algn="ctr"/>
              <a:r>
                <a:rPr lang="en-US" altLang="zh-CN" sz="2800" dirty="0">
                  <a:solidFill>
                    <a:srgbClr val="CE2D0F"/>
                  </a:solidFill>
                  <a:latin typeface="Impact" panose="020B0806030902050204" charset="0"/>
                  <a:ea typeface="微软雅黑" panose="020B0503020204020204" charset="-122"/>
                  <a:cs typeface="微软雅黑" panose="020B0503020204020204" charset="-122"/>
                </a:rPr>
                <a:t>THANK YOU</a:t>
              </a:r>
              <a:endParaRPr lang="en-US" altLang="zh-CN" sz="2800" dirty="0">
                <a:solidFill>
                  <a:srgbClr val="CE2D0F"/>
                </a:solidFill>
                <a:latin typeface="Impact" panose="020B0806030902050204" charset="0"/>
                <a:ea typeface="微软雅黑" panose="020B0503020204020204" charset="-122"/>
                <a:cs typeface="微软雅黑" panose="020B0503020204020204" charset="-122"/>
              </a:endParaRPr>
            </a:p>
          </p:txBody>
        </p:sp>
        <p:pic>
          <p:nvPicPr>
            <p:cNvPr id="54" name="图片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84" y="4433"/>
              <a:ext cx="1722" cy="1679"/>
            </a:xfrm>
            <a:prstGeom prst="rect">
              <a:avLst/>
            </a:prstGeom>
          </p:spPr>
        </p:pic>
        <p:sp>
          <p:nvSpPr>
            <p:cNvPr id="55" name="文本框 25"/>
            <p:cNvSpPr txBox="1">
              <a:spLocks noChangeAspect="1"/>
            </p:cNvSpPr>
            <p:nvPr/>
          </p:nvSpPr>
          <p:spPr>
            <a:xfrm>
              <a:off x="5341" y="5430"/>
              <a:ext cx="4566" cy="538"/>
            </a:xfrm>
            <a:prstGeom prst="rect">
              <a:avLst/>
            </a:prstGeom>
            <a:noFill/>
            <a:ln>
              <a:noFill/>
            </a:ln>
          </p:spPr>
          <p:txBody>
            <a:bodyPr spcFirstLastPara="1" wrap="square" lIns="91433" tIns="45700" rIns="91433" bIns="45700" anchor="t" anchorCtr="0">
              <a:noAutofit/>
            </a:bodyPr>
            <a:lstStyle>
              <a:defPPr>
                <a:defRPr lang="zh-CN"/>
              </a:defPPr>
              <a:lvl1pPr algn="ctr">
                <a:lnSpc>
                  <a:spcPct val="90000"/>
                </a:lnSpc>
                <a:defRPr sz="5400" b="1">
                  <a:gradFill>
                    <a:gsLst>
                      <a:gs pos="24000">
                        <a:srgbClr val="3F4EA0"/>
                      </a:gs>
                      <a:gs pos="100000">
                        <a:srgbClr val="E25B90"/>
                      </a:gs>
                    </a:gsLst>
                    <a:lin ang="10800000" scaled="0"/>
                  </a:gradFill>
                  <a:latin typeface="微软雅黑" panose="020B0503020204020204" charset="-122"/>
                  <a:ea typeface="微软雅黑" panose="020B0503020204020204" charset="-122"/>
                  <a:cs typeface="Arial" panose="020B0604020202020204"/>
                </a:defRPr>
              </a:lvl1pPr>
            </a:lstStyle>
            <a:p>
              <a:pPr marL="0" marR="0" lvl="0" indent="0" algn="ctr" defTabSz="914400" rtl="0" eaLnBrk="1" fontAlgn="auto" latinLnBrk="0" hangingPunct="1">
                <a:lnSpc>
                  <a:spcPct val="90000"/>
                </a:lnSpc>
                <a:spcBef>
                  <a:spcPts val="0"/>
                </a:spcBef>
                <a:spcAft>
                  <a:spcPts val="0"/>
                </a:spcAft>
                <a:buClrTx/>
                <a:buSzTx/>
                <a:buFontTx/>
                <a:buNone/>
                <a:defRPr/>
              </a:pPr>
              <a:r>
                <a:rPr kumimoji="0" lang="en-US" altLang="zh-CN" sz="1200" i="0" u="none" strike="noStrike" kern="1200" cap="none" spc="0" normalizeH="0" baseline="0" noProof="0" dirty="0">
                  <a:ln>
                    <a:noFill/>
                  </a:ln>
                  <a:solidFill>
                    <a:srgbClr val="D40F0E"/>
                  </a:solidFill>
                  <a:effectLst>
                    <a:outerShdw blurRad="38100" dist="38100" dir="2700000" algn="tl">
                      <a:srgbClr val="000000">
                        <a:alpha val="43137"/>
                      </a:srgbClr>
                    </a:outerShdw>
                  </a:effectLst>
                  <a:uLnTx/>
                  <a:uFillTx/>
                </a:rPr>
                <a:t>— </a:t>
              </a:r>
              <a:r>
                <a:rPr kumimoji="0" lang="zh-CN" altLang="en-US" sz="1200" i="0" u="none" strike="noStrike" kern="1200" cap="none" spc="0" normalizeH="0" baseline="0" noProof="0" dirty="0">
                  <a:ln>
                    <a:noFill/>
                  </a:ln>
                  <a:solidFill>
                    <a:srgbClr val="D40F0E"/>
                  </a:solidFill>
                  <a:effectLst>
                    <a:outerShdw blurRad="38100" dist="38100" dir="2700000" algn="tl">
                      <a:srgbClr val="000000">
                        <a:alpha val="43137"/>
                      </a:srgbClr>
                    </a:outerShdw>
                  </a:effectLst>
                  <a:uLnTx/>
                  <a:uFillTx/>
                </a:rPr>
                <a:t>消费</a:t>
              </a:r>
              <a:r>
                <a:rPr lang="zh-CN" altLang="en-US" sz="1200" dirty="0">
                  <a:solidFill>
                    <a:srgbClr val="D40F0E"/>
                  </a:solidFill>
                  <a:effectLst>
                    <a:outerShdw blurRad="38100" dist="38100" dir="2700000" algn="tl">
                      <a:srgbClr val="000000">
                        <a:alpha val="43137"/>
                      </a:srgbClr>
                    </a:outerShdw>
                  </a:effectLst>
                </a:rPr>
                <a:t>帮扶</a:t>
              </a:r>
              <a:r>
                <a:rPr kumimoji="0" lang="zh-CN" altLang="en-US" sz="1200" i="0" u="none" strike="noStrike" kern="1200" cap="none" spc="0" normalizeH="0" baseline="0" noProof="0" dirty="0">
                  <a:ln>
                    <a:noFill/>
                  </a:ln>
                  <a:solidFill>
                    <a:srgbClr val="D40F0E"/>
                  </a:solidFill>
                  <a:effectLst>
                    <a:outerShdw blurRad="38100" dist="38100" dir="2700000" algn="tl">
                      <a:srgbClr val="000000">
                        <a:alpha val="43137"/>
                      </a:srgbClr>
                    </a:outerShdw>
                  </a:effectLst>
                  <a:uLnTx/>
                  <a:uFillTx/>
                </a:rPr>
                <a:t> </a:t>
              </a:r>
              <a:r>
                <a:rPr lang="en-US" altLang="zh-CN" sz="1200" noProof="0" dirty="0">
                  <a:solidFill>
                    <a:srgbClr val="D40F0E"/>
                  </a:solidFill>
                  <a:effectLst>
                    <a:outerShdw blurRad="38100" dist="38100" dir="2700000" algn="tl">
                      <a:srgbClr val="000000">
                        <a:alpha val="43137"/>
                      </a:srgbClr>
                    </a:outerShdw>
                  </a:effectLst>
                </a:rPr>
                <a:t>· </a:t>
              </a:r>
              <a:r>
                <a:rPr lang="zh-CN" altLang="en-US" sz="1200" noProof="0" dirty="0">
                  <a:solidFill>
                    <a:srgbClr val="D40F0E"/>
                  </a:solidFill>
                  <a:effectLst>
                    <a:outerShdw blurRad="38100" dist="38100" dir="2700000" algn="tl">
                      <a:srgbClr val="000000">
                        <a:alpha val="43137"/>
                      </a:srgbClr>
                    </a:outerShdw>
                  </a:effectLst>
                </a:rPr>
                <a:t>政采</a:t>
              </a:r>
              <a:r>
                <a:rPr lang="zh-CN" altLang="en-US" sz="1200" dirty="0">
                  <a:solidFill>
                    <a:srgbClr val="D40F0E"/>
                  </a:solidFill>
                  <a:effectLst>
                    <a:outerShdw blurRad="38100" dist="38100" dir="2700000" algn="tl">
                      <a:srgbClr val="000000">
                        <a:alpha val="43137"/>
                      </a:srgbClr>
                    </a:outerShdw>
                  </a:effectLst>
                </a:rPr>
                <a:t>同行</a:t>
              </a:r>
              <a:r>
                <a:rPr kumimoji="0" lang="en-US" altLang="zh-CN" sz="1200" i="0" u="none" strike="noStrike" kern="1200" cap="none" spc="0" normalizeH="0" baseline="0" noProof="0" dirty="0">
                  <a:ln>
                    <a:noFill/>
                  </a:ln>
                  <a:solidFill>
                    <a:srgbClr val="D40F0E"/>
                  </a:solidFill>
                  <a:effectLst>
                    <a:outerShdw blurRad="38100" dist="38100" dir="2700000" algn="tl">
                      <a:srgbClr val="000000">
                        <a:alpha val="43137"/>
                      </a:srgbClr>
                    </a:outerShdw>
                  </a:effectLst>
                  <a:uLnTx/>
                  <a:uFillTx/>
                </a:rPr>
                <a:t>—</a:t>
              </a:r>
              <a:endParaRPr kumimoji="0" lang="en-US" altLang="zh-CN" sz="1200" i="0" u="none" strike="noStrike" kern="1200" cap="none" spc="0" normalizeH="0" baseline="0" noProof="0" dirty="0">
                <a:ln>
                  <a:noFill/>
                </a:ln>
                <a:solidFill>
                  <a:srgbClr val="D40F0E"/>
                </a:solidFill>
                <a:effectLst>
                  <a:outerShdw blurRad="38100" dist="38100" dir="2700000" algn="tl">
                    <a:srgbClr val="000000">
                      <a:alpha val="43137"/>
                    </a:srgbClr>
                  </a:outerShdw>
                </a:effectLst>
                <a:uLnTx/>
                <a:uFillTx/>
              </a:endParaRPr>
            </a:p>
          </p:txBody>
        </p:sp>
      </p:grpSp>
      <p:pic>
        <p:nvPicPr>
          <p:cNvPr id="14" name="图片 13"/>
          <p:cNvPicPr>
            <a:picLocks noChangeAspect="1"/>
          </p:cNvPicPr>
          <p:nvPr/>
        </p:nvPicPr>
        <p:blipFill>
          <a:blip r:embed="rId6"/>
          <a:stretch>
            <a:fillRect/>
          </a:stretch>
        </p:blipFill>
        <p:spPr>
          <a:xfrm>
            <a:off x="1188047" y="1343639"/>
            <a:ext cx="2234810" cy="2273152"/>
          </a:xfrm>
          <a:prstGeom prst="rect">
            <a:avLst/>
          </a:prstGeom>
        </p:spPr>
      </p:pic>
      <p:sp>
        <p:nvSpPr>
          <p:cNvPr id="15" name="文本框 14"/>
          <p:cNvSpPr txBox="1"/>
          <p:nvPr/>
        </p:nvSpPr>
        <p:spPr>
          <a:xfrm>
            <a:off x="1460509" y="1057690"/>
            <a:ext cx="1689886" cy="369332"/>
          </a:xfrm>
          <a:prstGeom prst="rect">
            <a:avLst/>
          </a:prstGeom>
          <a:noFill/>
        </p:spPr>
        <p:txBody>
          <a:bodyPr wrap="none" rtlCol="0">
            <a:spAutoFit/>
          </a:bodyPr>
          <a:lstStyle/>
          <a:p>
            <a:r>
              <a:rPr lang="en-US" altLang="zh-CN" dirty="0"/>
              <a:t>832</a:t>
            </a:r>
            <a:r>
              <a:rPr lang="zh-CN" altLang="en-US" dirty="0"/>
              <a:t>微信公众号</a:t>
            </a:r>
            <a:endParaRPr lang="zh-CN" altLang="en-US" dirty="0"/>
          </a:p>
        </p:txBody>
      </p:sp>
      <p:pic>
        <p:nvPicPr>
          <p:cNvPr id="2" name="图片 1"/>
          <p:cNvPicPr>
            <a:picLocks noChangeAspect="1"/>
          </p:cNvPicPr>
          <p:nvPr/>
        </p:nvPicPr>
        <p:blipFill rotWithShape="1">
          <a:blip r:embed="rId7"/>
          <a:srcRect t="15902" b="10762"/>
          <a:stretch>
            <a:fillRect/>
          </a:stretch>
        </p:blipFill>
        <p:spPr>
          <a:xfrm>
            <a:off x="4591762" y="1491765"/>
            <a:ext cx="2798435" cy="2141859"/>
          </a:xfrm>
          <a:prstGeom prst="rect">
            <a:avLst/>
          </a:prstGeom>
        </p:spPr>
      </p:pic>
      <p:sp>
        <p:nvSpPr>
          <p:cNvPr id="17" name="文本框 16"/>
          <p:cNvSpPr txBox="1"/>
          <p:nvPr/>
        </p:nvSpPr>
        <p:spPr>
          <a:xfrm>
            <a:off x="5402802" y="1122433"/>
            <a:ext cx="1107996" cy="369332"/>
          </a:xfrm>
          <a:prstGeom prst="rect">
            <a:avLst/>
          </a:prstGeom>
          <a:noFill/>
        </p:spPr>
        <p:txBody>
          <a:bodyPr wrap="none" rtlCol="0">
            <a:spAutoFit/>
          </a:bodyPr>
          <a:lstStyle/>
          <a:p>
            <a:r>
              <a:rPr lang="zh-CN" altLang="en-US" dirty="0" smtClean="0"/>
              <a:t>培训调查</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624744" y="1128980"/>
            <a:ext cx="3587262" cy="444110"/>
          </a:xfrm>
          <a:custGeom>
            <a:avLst/>
            <a:gdLst>
              <a:gd name="connsiteX0" fmla="*/ 0 w 935987"/>
              <a:gd name="connsiteY0" fmla="*/ 0 h 192354"/>
              <a:gd name="connsiteX1" fmla="*/ 935987 w 935987"/>
              <a:gd name="connsiteY1" fmla="*/ 0 h 192354"/>
              <a:gd name="connsiteX2" fmla="*/ 935987 w 935987"/>
              <a:gd name="connsiteY2" fmla="*/ 192354 h 192354"/>
              <a:gd name="connsiteX3" fmla="*/ 0 w 935987"/>
              <a:gd name="connsiteY3" fmla="*/ 192354 h 192354"/>
              <a:gd name="connsiteX4" fmla="*/ 0 w 935987"/>
              <a:gd name="connsiteY4" fmla="*/ 0 h 192354"/>
              <a:gd name="connsiteX0-1" fmla="*/ 0 w 935987"/>
              <a:gd name="connsiteY0-2" fmla="*/ 0 h 192354"/>
              <a:gd name="connsiteX1-3" fmla="*/ 847881 w 935987"/>
              <a:gd name="connsiteY1-4" fmla="*/ 0 h 192354"/>
              <a:gd name="connsiteX2-5" fmla="*/ 935987 w 935987"/>
              <a:gd name="connsiteY2-6" fmla="*/ 192354 h 192354"/>
              <a:gd name="connsiteX3-7" fmla="*/ 0 w 935987"/>
              <a:gd name="connsiteY3-8" fmla="*/ 192354 h 192354"/>
              <a:gd name="connsiteX4-9" fmla="*/ 0 w 935987"/>
              <a:gd name="connsiteY4-10" fmla="*/ 0 h 1923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5987" h="192354">
                <a:moveTo>
                  <a:pt x="0" y="0"/>
                </a:moveTo>
                <a:lnTo>
                  <a:pt x="847881" y="0"/>
                </a:lnTo>
                <a:lnTo>
                  <a:pt x="935987" y="192354"/>
                </a:lnTo>
                <a:lnTo>
                  <a:pt x="0" y="192354"/>
                </a:lnTo>
                <a:lnTo>
                  <a:pt x="0" y="0"/>
                </a:lnTo>
                <a:close/>
              </a:path>
            </a:pathLst>
          </a:custGeom>
          <a:solidFill>
            <a:schemeClr val="accent2">
              <a:lumMod val="60000"/>
              <a:lumOff val="4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169" name="文本框 4"/>
          <p:cNvSpPr/>
          <p:nvPr/>
        </p:nvSpPr>
        <p:spPr>
          <a:xfrm>
            <a:off x="612140" y="268738"/>
            <a:ext cx="3424238" cy="460375"/>
          </a:xfrm>
          <a:prstGeom prst="rect">
            <a:avLst/>
          </a:prstGeom>
          <a:noFill/>
          <a:ln w="9525">
            <a:noFill/>
          </a:ln>
        </p:spPr>
        <p:txBody>
          <a:bodyPr anchor="t">
            <a:spAutoFit/>
          </a:bodyPr>
          <a:lstStyle/>
          <a:p>
            <a:pPr hangingPunct="0"/>
            <a:r>
              <a:rPr lang="zh-CN" altLang="en-US" sz="2400" b="1" dirty="0" smtClean="0">
                <a:solidFill>
                  <a:srgbClr val="C00000"/>
                </a:solidFill>
                <a:latin typeface="+mn-lt"/>
                <a:ea typeface="+mn-ea"/>
                <a:cs typeface="+mn-ea"/>
                <a:sym typeface="+mn-lt"/>
              </a:rPr>
              <a:t>支付结算升级背景</a:t>
            </a:r>
            <a:r>
              <a:rPr lang="zh-CN" altLang="en-US" sz="2400" b="1" dirty="0">
                <a:solidFill>
                  <a:srgbClr val="C00000"/>
                </a:solidFill>
                <a:latin typeface="+mn-lt"/>
                <a:ea typeface="+mn-ea"/>
                <a:cs typeface="+mn-ea"/>
                <a:sym typeface="+mn-lt"/>
              </a:rPr>
              <a:t>介绍</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sp>
        <p:nvSpPr>
          <p:cNvPr id="3" name="矩形 38"/>
          <p:cNvSpPr>
            <a:spLocks noChangeArrowheads="1"/>
          </p:cNvSpPr>
          <p:nvPr/>
        </p:nvSpPr>
        <p:spPr bwMode="auto">
          <a:xfrm>
            <a:off x="649808" y="1574817"/>
            <a:ext cx="7522142" cy="219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1" fontAlgn="base" latinLnBrk="0" hangingPunct="1">
              <a:lnSpc>
                <a:spcPct val="120000"/>
              </a:lnSpc>
              <a:spcBef>
                <a:spcPts val="300"/>
              </a:spcBef>
              <a:spcAft>
                <a:spcPct val="0"/>
              </a:spcAft>
              <a:buClrTx/>
              <a:buSzTx/>
              <a:buFont typeface="Arial" panose="020B0604020202020204" pitchFamily="34" charset="0"/>
              <a:buNone/>
              <a:defRPr/>
            </a:pPr>
            <a:r>
              <a:rPr kumimoji="0" lang="zh-CN" altLang="en-US" sz="1400" b="1" i="0" u="none" strike="noStrike" kern="1200" cap="none" spc="0" normalizeH="0" baseline="0" noProof="0" dirty="0" smtClean="0">
                <a:ln>
                  <a:noFill/>
                </a:ln>
                <a:solidFill>
                  <a:srgbClr val="FFC000"/>
                </a:solidFill>
                <a:effectLst/>
                <a:uLnTx/>
                <a:uFillTx/>
                <a:latin typeface="+mn-lt"/>
                <a:ea typeface="+mn-ea"/>
                <a:cs typeface="+mn-ea"/>
                <a:sym typeface="+mn-lt"/>
              </a:rPr>
              <a:t>新支付货款开通情况</a:t>
            </a:r>
            <a:r>
              <a:rPr lang="zh-CN" altLang="en-US" sz="1400" b="1" dirty="0">
                <a:solidFill>
                  <a:srgbClr val="FFC000"/>
                </a:solidFill>
                <a:latin typeface="+mn-lt"/>
                <a:ea typeface="+mn-ea"/>
                <a:cs typeface="+mn-ea"/>
                <a:sym typeface="+mn-lt"/>
              </a:rPr>
              <a:t>：</a:t>
            </a:r>
            <a:r>
              <a:rPr kumimoji="0" lang="zh-CN" altLang="en-US" sz="1400" b="0" i="0" u="none" strike="noStrike" kern="1200" cap="none" spc="0" normalizeH="0" baseline="0" noProof="0" dirty="0" smtClean="0">
                <a:ln>
                  <a:noFill/>
                </a:ln>
                <a:solidFill>
                  <a:schemeClr val="tx1">
                    <a:lumMod val="75000"/>
                    <a:lumOff val="25000"/>
                  </a:schemeClr>
                </a:solidFill>
                <a:effectLst/>
                <a:uLnTx/>
                <a:uFillTx/>
                <a:latin typeface="+mn-lt"/>
                <a:ea typeface="+mn-ea"/>
                <a:cs typeface="+mn-ea"/>
                <a:sym typeface="+mn-lt"/>
              </a:rPr>
              <a:t>平台部分供应商开通新支付结算。</a:t>
            </a:r>
            <a:endPar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n-lt"/>
              <a:ea typeface="+mn-ea"/>
              <a:cs typeface="+mn-ea"/>
              <a:sym typeface="+mn-lt"/>
            </a:endParaRPr>
          </a:p>
          <a:p>
            <a:pPr marL="0" marR="0" lvl="0" indent="0" algn="just" defTabSz="914400" rtl="0">
              <a:lnSpc>
                <a:spcPct val="150000"/>
              </a:lnSpc>
              <a:spcBef>
                <a:spcPts val="900"/>
              </a:spcBef>
              <a:spcAft>
                <a:spcPct val="0"/>
              </a:spcAft>
              <a:buClrTx/>
              <a:buSzTx/>
              <a:buFont typeface="Arial" panose="020B0604020202020204" pitchFamily="34" charset="0"/>
              <a:buNone/>
              <a:defRPr/>
            </a:pPr>
            <a:r>
              <a:rPr lang="zh-CN" altLang="en-US" sz="1400" b="1" dirty="0" smtClean="0">
                <a:solidFill>
                  <a:srgbClr val="FFC000"/>
                </a:solidFill>
                <a:latin typeface="+mn-lt"/>
                <a:ea typeface="+mn-ea"/>
                <a:cs typeface="+mn-ea"/>
                <a:sym typeface="+mn-lt"/>
              </a:rPr>
              <a:t>新支付结算：</a:t>
            </a:r>
            <a:r>
              <a:rPr lang="zh-CN" altLang="en-US" sz="1400" dirty="0" smtClean="0">
                <a:solidFill>
                  <a:schemeClr val="tx1">
                    <a:lumMod val="75000"/>
                    <a:lumOff val="25000"/>
                  </a:schemeClr>
                </a:solidFill>
                <a:latin typeface="+mn-lt"/>
                <a:ea typeface="+mn-ea"/>
                <a:cs typeface="+mn-ea"/>
                <a:sym typeface="+mn-lt"/>
              </a:rPr>
              <a:t>支付货款可以线下支付也可线上支付。线上支付可选择企业网银支付，不用填写识别码，与之前企业网银支付相同。线下支付可采取银行转账、银行汇款、支票转账、个人支付、公务卡支付等。</a:t>
            </a:r>
            <a:endParaRPr lang="en-US" altLang="zh-CN" sz="1400" dirty="0" smtClean="0">
              <a:solidFill>
                <a:schemeClr val="tx1">
                  <a:lumMod val="75000"/>
                  <a:lumOff val="25000"/>
                </a:schemeClr>
              </a:solidFill>
              <a:latin typeface="+mn-lt"/>
              <a:ea typeface="+mn-ea"/>
              <a:cs typeface="+mn-ea"/>
              <a:sym typeface="+mn-lt"/>
            </a:endParaRPr>
          </a:p>
          <a:p>
            <a:pPr marL="0" marR="0" lvl="0" indent="0" algn="just" defTabSz="914400" rtl="0">
              <a:lnSpc>
                <a:spcPct val="150000"/>
              </a:lnSpc>
              <a:spcBef>
                <a:spcPts val="900"/>
              </a:spcBef>
              <a:spcAft>
                <a:spcPct val="0"/>
              </a:spcAft>
              <a:buClrTx/>
              <a:buSzTx/>
              <a:buFont typeface="Arial" panose="020B0604020202020204" pitchFamily="34" charset="0"/>
              <a:buNone/>
              <a:defRPr/>
            </a:pPr>
            <a:r>
              <a:rPr lang="zh-CN" altLang="en-US" sz="1400" b="1" dirty="0" smtClean="0">
                <a:solidFill>
                  <a:srgbClr val="FFC000"/>
                </a:solidFill>
                <a:latin typeface="+mn-lt"/>
                <a:ea typeface="+mn-ea"/>
                <a:cs typeface="+mn-ea"/>
                <a:sym typeface="+mn-lt"/>
              </a:rPr>
              <a:t>与原支付货款区别：</a:t>
            </a:r>
            <a:r>
              <a:rPr lang="zh-CN" altLang="en-US" sz="1400" dirty="0" smtClean="0">
                <a:solidFill>
                  <a:schemeClr val="tx1">
                    <a:lumMod val="75000"/>
                    <a:lumOff val="25000"/>
                  </a:schemeClr>
                </a:solidFill>
                <a:latin typeface="+mn-lt"/>
                <a:ea typeface="+mn-ea"/>
                <a:cs typeface="+mn-ea"/>
                <a:sym typeface="+mn-lt"/>
              </a:rPr>
              <a:t>原支付方式在于线下支付必须填写在</a:t>
            </a:r>
            <a:r>
              <a:rPr lang="en-US" altLang="zh-CN" sz="1400" dirty="0" smtClean="0">
                <a:solidFill>
                  <a:schemeClr val="tx1">
                    <a:lumMod val="75000"/>
                    <a:lumOff val="25000"/>
                  </a:schemeClr>
                </a:solidFill>
                <a:latin typeface="+mn-lt"/>
                <a:ea typeface="+mn-ea"/>
                <a:cs typeface="+mn-ea"/>
                <a:sym typeface="+mn-lt"/>
              </a:rPr>
              <a:t>832</a:t>
            </a:r>
            <a:r>
              <a:rPr lang="zh-CN" altLang="en-US" sz="1400" dirty="0" smtClean="0">
                <a:solidFill>
                  <a:schemeClr val="tx1">
                    <a:lumMod val="75000"/>
                    <a:lumOff val="25000"/>
                  </a:schemeClr>
                </a:solidFill>
                <a:latin typeface="+mn-lt"/>
                <a:ea typeface="+mn-ea"/>
                <a:cs typeface="+mn-ea"/>
                <a:sym typeface="+mn-lt"/>
              </a:rPr>
              <a:t>平台上，点击支付货款后，获得的识别码。</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endParaRPr>
          </a:p>
        </p:txBody>
      </p:sp>
      <p:sp>
        <p:nvSpPr>
          <p:cNvPr id="34" name="文本框 33"/>
          <p:cNvSpPr txBox="1"/>
          <p:nvPr/>
        </p:nvSpPr>
        <p:spPr>
          <a:xfrm>
            <a:off x="658895" y="1213094"/>
            <a:ext cx="3208326" cy="338554"/>
          </a:xfrm>
          <a:prstGeom prst="rect">
            <a:avLst/>
          </a:prstGeom>
          <a:noFill/>
        </p:spPr>
        <p:txBody>
          <a:bodyPr wrap="square">
            <a:spAutoFit/>
          </a:bodyPr>
          <a:lstStyle/>
          <a:p>
            <a:r>
              <a:rPr lang="zh-CN" altLang="en-US" sz="1600" b="1" dirty="0" smtClean="0">
                <a:solidFill>
                  <a:schemeClr val="bg1"/>
                </a:solidFill>
                <a:latin typeface="+mn-lt"/>
                <a:ea typeface="+mn-ea"/>
                <a:cs typeface="+mn-ea"/>
                <a:sym typeface="+mn-lt"/>
              </a:rPr>
              <a:t>支付结算升级</a:t>
            </a:r>
            <a:endParaRPr lang="zh-CN" altLang="en-US" sz="1600" b="1" dirty="0">
              <a:solidFill>
                <a:schemeClr val="bg1"/>
              </a:solidFill>
              <a:latin typeface="+mn-lt"/>
              <a:ea typeface="+mn-ea"/>
              <a:cs typeface="+mn-ea"/>
              <a:sym typeface="+mn-lt"/>
            </a:endParaRPr>
          </a:p>
        </p:txBody>
      </p:sp>
      <p:sp>
        <p:nvSpPr>
          <p:cNvPr id="10" name="矩形 9"/>
          <p:cNvSpPr/>
          <p:nvPr/>
        </p:nvSpPr>
        <p:spPr bwMode="auto">
          <a:xfrm>
            <a:off x="617968" y="1629538"/>
            <a:ext cx="7841978" cy="2814186"/>
          </a:xfrm>
          <a:prstGeom prst="rect">
            <a:avLst/>
          </a:prstGeom>
          <a:noFill/>
          <a:ln w="9525" cap="flat" cmpd="sng" algn="ctr">
            <a:solidFill>
              <a:schemeClr val="bg1">
                <a:lumMod val="75000"/>
              </a:schemeClr>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5ff1f40c645b260a0764e969bc0011c"/>
          <p:cNvPicPr>
            <a:picLocks noChangeAspect="1"/>
          </p:cNvPicPr>
          <p:nvPr/>
        </p:nvPicPr>
        <p:blipFill>
          <a:blip r:embed="rId3"/>
          <a:stretch>
            <a:fillRect/>
          </a:stretch>
        </p:blipFill>
        <p:spPr>
          <a:xfrm>
            <a:off x="7667625" y="123825"/>
            <a:ext cx="1144905" cy="42926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3424238" cy="460375"/>
          </a:xfrm>
          <a:prstGeom prst="rect">
            <a:avLst/>
          </a:prstGeom>
          <a:noFill/>
          <a:ln w="9525">
            <a:noFill/>
          </a:ln>
        </p:spPr>
        <p:txBody>
          <a:bodyPr anchor="t">
            <a:spAutoFit/>
          </a:bodyPr>
          <a:lstStyle/>
          <a:p>
            <a:pPr hangingPunct="0"/>
            <a:r>
              <a:rPr lang="zh-CN" altLang="en-US" sz="2400" b="1" dirty="0">
                <a:solidFill>
                  <a:srgbClr val="C00000"/>
                </a:solidFill>
                <a:latin typeface="+mn-lt"/>
                <a:ea typeface="+mn-ea"/>
                <a:cs typeface="+mn-ea"/>
                <a:sym typeface="+mn-lt"/>
              </a:rPr>
              <a:t>采购流程介绍</a:t>
            </a:r>
            <a:r>
              <a:rPr lang="en-US" altLang="zh-CN" sz="2400" b="1" dirty="0">
                <a:solidFill>
                  <a:srgbClr val="C00000"/>
                </a:solidFill>
                <a:latin typeface="+mn-lt"/>
                <a:ea typeface="+mn-ea"/>
                <a:cs typeface="+mn-ea"/>
                <a:sym typeface="+mn-lt"/>
              </a:rPr>
              <a:t>--</a:t>
            </a:r>
            <a:r>
              <a:rPr lang="zh-CN" altLang="en-US" sz="1800" b="1" dirty="0">
                <a:solidFill>
                  <a:srgbClr val="C00000"/>
                </a:solidFill>
                <a:latin typeface="+mn-lt"/>
                <a:ea typeface="+mn-ea"/>
                <a:cs typeface="+mn-ea"/>
                <a:sym typeface="+mn-lt"/>
              </a:rPr>
              <a:t>登录账户</a:t>
            </a:r>
            <a:endParaRPr lang="zh-CN" altLang="en-US" sz="18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cxnSp>
        <p:nvCxnSpPr>
          <p:cNvPr id="5" name="直接箭头连接符 109"/>
          <p:cNvCxnSpPr>
            <a:cxnSpLocks noChangeAspect="1"/>
          </p:cNvCxnSpPr>
          <p:nvPr/>
        </p:nvCxnSpPr>
        <p:spPr>
          <a:xfrm>
            <a:off x="4938597" y="1327016"/>
            <a:ext cx="0" cy="0"/>
          </a:xfrm>
          <a:prstGeom prst="straightConnector1">
            <a:avLst/>
          </a:prstGeom>
          <a:ln w="3175" cap="flat" cmpd="sng">
            <a:solidFill>
              <a:srgbClr val="A40000"/>
            </a:solidFill>
            <a:prstDash val="sysDash"/>
            <a:bevel/>
            <a:headEnd type="oval" w="med" len="med"/>
            <a:tailEnd type="triangle" w="med" len="med"/>
          </a:ln>
        </p:spPr>
      </p:cxnSp>
      <p:pic>
        <p:nvPicPr>
          <p:cNvPr id="4" name="图片 3"/>
          <p:cNvPicPr>
            <a:picLocks noChangeAspect="1"/>
          </p:cNvPicPr>
          <p:nvPr/>
        </p:nvPicPr>
        <p:blipFill>
          <a:blip r:embed="rId4"/>
          <a:stretch>
            <a:fillRect/>
          </a:stretch>
        </p:blipFill>
        <p:spPr>
          <a:xfrm>
            <a:off x="501650" y="769620"/>
            <a:ext cx="8171815" cy="4379595"/>
          </a:xfrm>
          <a:prstGeom prst="rect">
            <a:avLst/>
          </a:prstGeom>
        </p:spPr>
      </p:pic>
      <p:sp>
        <p:nvSpPr>
          <p:cNvPr id="3" name="文本框 2"/>
          <p:cNvSpPr txBox="1"/>
          <p:nvPr/>
        </p:nvSpPr>
        <p:spPr>
          <a:xfrm>
            <a:off x="4157273" y="369175"/>
            <a:ext cx="3815947" cy="338554"/>
          </a:xfrm>
          <a:prstGeom prst="rect">
            <a:avLst/>
          </a:prstGeom>
          <a:noFill/>
        </p:spPr>
        <p:txBody>
          <a:bodyPr wrap="square" rtlCol="0">
            <a:spAutoFit/>
          </a:bodyPr>
          <a:lstStyle/>
          <a:p>
            <a:r>
              <a:rPr lang="en-US" altLang="zh-CN" sz="1600" b="1" dirty="0" smtClean="0">
                <a:solidFill>
                  <a:srgbClr val="0070C0"/>
                </a:solidFill>
                <a:latin typeface="微软雅黑" panose="020B0503020204020204" charset="-122"/>
                <a:ea typeface="微软雅黑" panose="020B0503020204020204" charset="-122"/>
                <a:cs typeface="微软雅黑" panose="020B0503020204020204" charset="-122"/>
              </a:rPr>
              <a:t>832</a:t>
            </a:r>
            <a:r>
              <a:rPr lang="zh-CN" altLang="en-US" sz="1600" b="1" dirty="0" smtClean="0">
                <a:solidFill>
                  <a:srgbClr val="0070C0"/>
                </a:solidFill>
                <a:latin typeface="微软雅黑" panose="020B0503020204020204" charset="-122"/>
                <a:ea typeface="微软雅黑" panose="020B0503020204020204" charset="-122"/>
                <a:cs typeface="微软雅黑" panose="020B0503020204020204" charset="-122"/>
              </a:rPr>
              <a:t>平台网址：</a:t>
            </a:r>
            <a:r>
              <a:rPr lang="en-US" altLang="zh-CN" sz="1600" b="1" dirty="0" smtClean="0">
                <a:solidFill>
                  <a:srgbClr val="0070C0"/>
                </a:solidFill>
                <a:latin typeface="微软雅黑" panose="020B0503020204020204" charset="-122"/>
                <a:ea typeface="微软雅黑" panose="020B0503020204020204" charset="-122"/>
                <a:cs typeface="微软雅黑" panose="020B0503020204020204" charset="-122"/>
              </a:rPr>
              <a:t>www.fupin832.com</a:t>
            </a:r>
            <a:endParaRPr lang="en-US" altLang="zh-CN" sz="1600" b="1" dirty="0">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3424238" cy="460375"/>
          </a:xfrm>
          <a:prstGeom prst="rect">
            <a:avLst/>
          </a:prstGeom>
          <a:noFill/>
          <a:ln w="9525">
            <a:noFill/>
          </a:ln>
        </p:spPr>
        <p:txBody>
          <a:bodyPr anchor="t">
            <a:spAutoFit/>
          </a:bodyPr>
          <a:lstStyle/>
          <a:p>
            <a:pPr hangingPunct="0"/>
            <a:r>
              <a:rPr lang="zh-CN" altLang="en-US" sz="2400" b="1" dirty="0">
                <a:solidFill>
                  <a:srgbClr val="C00000"/>
                </a:solidFill>
                <a:latin typeface="+mn-lt"/>
                <a:ea typeface="+mn-ea"/>
                <a:cs typeface="+mn-ea"/>
                <a:sym typeface="+mn-lt"/>
              </a:rPr>
              <a:t>采购流程介绍</a:t>
            </a:r>
            <a:r>
              <a:rPr lang="en-US" altLang="zh-CN" sz="2400" b="1" dirty="0">
                <a:solidFill>
                  <a:srgbClr val="C00000"/>
                </a:solidFill>
                <a:latin typeface="+mn-lt"/>
                <a:ea typeface="+mn-ea"/>
                <a:cs typeface="+mn-ea"/>
                <a:sym typeface="+mn-lt"/>
              </a:rPr>
              <a:t>--</a:t>
            </a:r>
            <a:r>
              <a:rPr lang="zh-CN" altLang="en-US" sz="1800" b="1" dirty="0">
                <a:solidFill>
                  <a:srgbClr val="C00000"/>
                </a:solidFill>
                <a:latin typeface="+mn-lt"/>
                <a:ea typeface="+mn-ea"/>
                <a:cs typeface="+mn-ea"/>
                <a:sym typeface="+mn-lt"/>
              </a:rPr>
              <a:t>登录账户</a:t>
            </a:r>
            <a:endParaRPr lang="zh-CN" altLang="en-US" sz="18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4" name="图片 3"/>
          <p:cNvPicPr>
            <a:picLocks noChangeAspect="1"/>
          </p:cNvPicPr>
          <p:nvPr/>
        </p:nvPicPr>
        <p:blipFill>
          <a:blip r:embed="rId4"/>
          <a:stretch>
            <a:fillRect/>
          </a:stretch>
        </p:blipFill>
        <p:spPr>
          <a:xfrm>
            <a:off x="501650" y="771525"/>
            <a:ext cx="8196580" cy="421449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605"/>
            <a:ext cx="3892550" cy="460375"/>
          </a:xfrm>
          <a:prstGeom prst="rect">
            <a:avLst/>
          </a:prstGeom>
          <a:noFill/>
          <a:ln w="9525">
            <a:noFill/>
          </a:ln>
        </p:spPr>
        <p:txBody>
          <a:bodyPr wrap="square" anchor="t">
            <a:spAutoFit/>
          </a:bodyPr>
          <a:lstStyle/>
          <a:p>
            <a:pPr hangingPunct="0"/>
            <a:r>
              <a:rPr lang="zh-CN" altLang="en-US" sz="2400" b="1" dirty="0">
                <a:solidFill>
                  <a:srgbClr val="C00000"/>
                </a:solidFill>
                <a:latin typeface="+mn-lt"/>
                <a:ea typeface="+mn-ea"/>
                <a:cs typeface="+mn-ea"/>
                <a:sym typeface="+mn-lt"/>
              </a:rPr>
              <a:t>采购流程介绍</a:t>
            </a:r>
            <a:r>
              <a:rPr lang="en-US" altLang="zh-CN" sz="2400" b="1" dirty="0">
                <a:solidFill>
                  <a:srgbClr val="C00000"/>
                </a:solidFill>
                <a:latin typeface="+mn-lt"/>
                <a:ea typeface="+mn-ea"/>
                <a:cs typeface="+mn-ea"/>
                <a:sym typeface="+mn-lt"/>
              </a:rPr>
              <a:t>--</a:t>
            </a:r>
            <a:r>
              <a:rPr lang="zh-CN" altLang="en-US" sz="1800" b="1" dirty="0">
                <a:solidFill>
                  <a:srgbClr val="C00000"/>
                </a:solidFill>
                <a:latin typeface="+mn-lt"/>
                <a:ea typeface="+mn-ea"/>
                <a:cs typeface="+mn-ea"/>
                <a:sym typeface="+mn-lt"/>
              </a:rPr>
              <a:t>挑选商品</a:t>
            </a:r>
            <a:endParaRPr lang="zh-CN" altLang="en-US" sz="18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3" name="图片 2"/>
          <p:cNvPicPr>
            <a:picLocks noChangeAspect="1"/>
          </p:cNvPicPr>
          <p:nvPr/>
        </p:nvPicPr>
        <p:blipFill>
          <a:blip r:embed="rId4"/>
          <a:stretch>
            <a:fillRect/>
          </a:stretch>
        </p:blipFill>
        <p:spPr>
          <a:xfrm>
            <a:off x="501650" y="771525"/>
            <a:ext cx="8241030" cy="436943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39" y="268738"/>
            <a:ext cx="5615837" cy="46166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原支付流程</a:t>
            </a:r>
            <a:r>
              <a:rPr lang="en-US" altLang="zh-CN" sz="2400" b="1" dirty="0" smtClean="0">
                <a:solidFill>
                  <a:srgbClr val="C00000"/>
                </a:solidFill>
                <a:latin typeface="+mn-lt"/>
                <a:ea typeface="+mn-ea"/>
                <a:cs typeface="+mn-ea"/>
                <a:sym typeface="+mn-lt"/>
              </a:rPr>
              <a:t>——</a:t>
            </a:r>
            <a:r>
              <a:rPr lang="zh-CN" altLang="en-US" sz="2400" b="1" dirty="0" smtClean="0">
                <a:solidFill>
                  <a:srgbClr val="C00000"/>
                </a:solidFill>
                <a:latin typeface="+mn-lt"/>
                <a:ea typeface="+mn-ea"/>
                <a:cs typeface="+mn-ea"/>
                <a:sym typeface="+mn-lt"/>
              </a:rPr>
              <a:t>未</a:t>
            </a:r>
            <a:r>
              <a:rPr lang="zh-CN" altLang="en-US" sz="2400" b="1" dirty="0" smtClean="0">
                <a:solidFill>
                  <a:srgbClr val="C00000"/>
                </a:solidFill>
                <a:latin typeface="+mn-lt"/>
                <a:ea typeface="+mn-ea"/>
                <a:cs typeface="+mn-ea"/>
                <a:sym typeface="+mn-lt"/>
              </a:rPr>
              <a:t>开通新支付付款流程</a:t>
            </a:r>
            <a:endParaRPr lang="zh-CN" altLang="en-US" sz="2400" b="1" dirty="0">
              <a:solidFill>
                <a:srgbClr val="C00000"/>
              </a:solidFill>
              <a:latin typeface="+mn-lt"/>
              <a:ea typeface="+mn-ea"/>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graphicFrame>
        <p:nvGraphicFramePr>
          <p:cNvPr id="11" name="图示 10"/>
          <p:cNvGraphicFramePr/>
          <p:nvPr/>
        </p:nvGraphicFramePr>
        <p:xfrm>
          <a:off x="667257" y="1413584"/>
          <a:ext cx="3918954" cy="382841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文本框 11"/>
          <p:cNvSpPr txBox="1"/>
          <p:nvPr/>
        </p:nvSpPr>
        <p:spPr>
          <a:xfrm>
            <a:off x="6156325" y="3435350"/>
            <a:ext cx="2188845" cy="583565"/>
          </a:xfrm>
          <a:prstGeom prst="rect">
            <a:avLst/>
          </a:prstGeom>
          <a:noFill/>
        </p:spPr>
        <p:txBody>
          <a:bodyPr wrap="square" rtlCol="0">
            <a:spAutoFit/>
          </a:bodyPr>
          <a:lstStyle/>
          <a:p>
            <a:pPr algn="ctr"/>
            <a:r>
              <a:rPr lang="zh-CN" altLang="en-US" sz="3200">
                <a:solidFill>
                  <a:schemeClr val="bg1"/>
                </a:solidFill>
                <a:latin typeface="微软雅黑" panose="020B0503020204020204" charset="-122"/>
                <a:ea typeface="微软雅黑" panose="020B0503020204020204" charset="-122"/>
              </a:rPr>
              <a:t>交易完成</a:t>
            </a:r>
            <a:endParaRPr lang="zh-CN" altLang="en-US" sz="3200">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78110" y="1082361"/>
            <a:ext cx="2303968" cy="461665"/>
          </a:xfrm>
          <a:prstGeom prst="rect">
            <a:avLst/>
          </a:prstGeom>
          <a:noFill/>
        </p:spPr>
        <p:txBody>
          <a:bodyPr wrap="square" rtlCol="0">
            <a:spAutoFit/>
          </a:bodyPr>
          <a:lstStyle/>
          <a:p>
            <a:r>
              <a:rPr lang="zh-CN" altLang="en-US" sz="2400" dirty="0" smtClean="0">
                <a:solidFill>
                  <a:schemeClr val="tx1">
                    <a:lumMod val="50000"/>
                    <a:lumOff val="50000"/>
                  </a:schemeClr>
                </a:solidFill>
                <a:latin typeface="黑体" panose="02010609060101010101" pitchFamily="49" charset="-122"/>
                <a:ea typeface="黑体" panose="02010609060101010101" pitchFamily="49" charset="-122"/>
              </a:rPr>
              <a:t>先货后款</a:t>
            </a:r>
            <a:endParaRPr lang="zh-CN" altLang="en-US" sz="2400" dirty="0">
              <a:solidFill>
                <a:schemeClr val="tx1">
                  <a:lumMod val="50000"/>
                  <a:lumOff val="50000"/>
                </a:schemeClr>
              </a:solidFill>
              <a:latin typeface="黑体" panose="02010609060101010101" pitchFamily="49" charset="-122"/>
              <a:ea typeface="黑体" panose="02010609060101010101" pitchFamily="49" charset="-122"/>
            </a:endParaRPr>
          </a:p>
        </p:txBody>
      </p:sp>
      <p:graphicFrame>
        <p:nvGraphicFramePr>
          <p:cNvPr id="9" name="图示 8"/>
          <p:cNvGraphicFramePr/>
          <p:nvPr/>
        </p:nvGraphicFramePr>
        <p:xfrm>
          <a:off x="5109582" y="1412434"/>
          <a:ext cx="3808536" cy="382841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文本框 9"/>
          <p:cNvSpPr txBox="1"/>
          <p:nvPr/>
        </p:nvSpPr>
        <p:spPr>
          <a:xfrm>
            <a:off x="6299976" y="1166992"/>
            <a:ext cx="2303968" cy="461665"/>
          </a:xfrm>
          <a:prstGeom prst="rect">
            <a:avLst/>
          </a:prstGeom>
          <a:noFill/>
        </p:spPr>
        <p:txBody>
          <a:bodyPr wrap="square" rtlCol="0">
            <a:spAutoFit/>
          </a:bodyPr>
          <a:lstStyle/>
          <a:p>
            <a:r>
              <a:rPr lang="zh-CN" altLang="en-US" sz="2400" dirty="0" smtClean="0">
                <a:solidFill>
                  <a:schemeClr val="tx1">
                    <a:lumMod val="50000"/>
                    <a:lumOff val="50000"/>
                  </a:schemeClr>
                </a:solidFill>
                <a:latin typeface="黑体" panose="02010609060101010101" pitchFamily="49" charset="-122"/>
                <a:ea typeface="黑体" panose="02010609060101010101" pitchFamily="49" charset="-122"/>
              </a:rPr>
              <a:t>先款后货</a:t>
            </a:r>
            <a:endParaRPr lang="zh-CN" altLang="en-US" sz="2400" dirty="0">
              <a:solidFill>
                <a:schemeClr val="tx1">
                  <a:lumMod val="50000"/>
                  <a:lumOff val="50000"/>
                </a:scheme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38" y="268738"/>
            <a:ext cx="7055487" cy="461665"/>
          </a:xfrm>
          <a:prstGeom prst="rect">
            <a:avLst/>
          </a:prstGeom>
          <a:noFill/>
          <a:ln w="9525">
            <a:noFill/>
          </a:ln>
        </p:spPr>
        <p:txBody>
          <a:bodyPr wrap="square" anchor="t">
            <a:spAutoFit/>
          </a:bodyPr>
          <a:lstStyle/>
          <a:p>
            <a:pPr hangingPunct="0"/>
            <a:r>
              <a:rPr lang="zh-CN" altLang="en-US" sz="2400" b="1" dirty="0">
                <a:solidFill>
                  <a:srgbClr val="C00000"/>
                </a:solidFill>
                <a:latin typeface="微软雅黑" panose="020B0503020204020204" charset="-122"/>
                <a:ea typeface="微软雅黑" panose="020B0503020204020204" charset="-122"/>
                <a:cs typeface="+mn-ea"/>
                <a:sym typeface="+mn-lt"/>
              </a:rPr>
              <a:t>未开通新支付付款</a:t>
            </a:r>
            <a:r>
              <a:rPr lang="en-US" altLang="zh-CN" sz="2400" b="1" dirty="0" smtClean="0">
                <a:solidFill>
                  <a:srgbClr val="C00000"/>
                </a:solidFill>
                <a:latin typeface="+mn-lt"/>
                <a:ea typeface="+mn-ea"/>
                <a:cs typeface="+mn-ea"/>
                <a:sym typeface="+mn-lt"/>
              </a:rPr>
              <a:t>——</a:t>
            </a:r>
            <a:r>
              <a:rPr lang="zh-CN" altLang="en-US" sz="2400" b="1" dirty="0" smtClean="0">
                <a:solidFill>
                  <a:srgbClr val="C00000"/>
                </a:solidFill>
                <a:latin typeface="楷体" panose="02010609060101010101" pitchFamily="49" charset="-122"/>
                <a:ea typeface="楷体" panose="02010609060101010101" pitchFamily="49" charset="-122"/>
                <a:cs typeface="+mn-ea"/>
                <a:sym typeface="+mn-lt"/>
              </a:rPr>
              <a:t>付款页面</a:t>
            </a:r>
            <a:endParaRPr lang="zh-CN" altLang="en-US" sz="2400" b="1" dirty="0">
              <a:solidFill>
                <a:srgbClr val="C00000"/>
              </a:solidFill>
              <a:latin typeface="楷体" panose="02010609060101010101" pitchFamily="49" charset="-122"/>
              <a:ea typeface="楷体" panose="02010609060101010101" pitchFamily="49" charset="-122"/>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pic>
        <p:nvPicPr>
          <p:cNvPr id="3" name="图片 2"/>
          <p:cNvPicPr>
            <a:picLocks noChangeAspect="1"/>
          </p:cNvPicPr>
          <p:nvPr/>
        </p:nvPicPr>
        <p:blipFill>
          <a:blip r:embed="rId4"/>
          <a:srcRect t="10240" b="-3706"/>
          <a:stretch>
            <a:fillRect/>
          </a:stretch>
        </p:blipFill>
        <p:spPr>
          <a:xfrm>
            <a:off x="501650" y="772160"/>
            <a:ext cx="8079740" cy="453263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4"/>
          <p:cNvSpPr/>
          <p:nvPr/>
        </p:nvSpPr>
        <p:spPr>
          <a:xfrm>
            <a:off x="612140" y="268738"/>
            <a:ext cx="7271814" cy="461665"/>
          </a:xfrm>
          <a:prstGeom prst="rect">
            <a:avLst/>
          </a:prstGeom>
          <a:noFill/>
          <a:ln w="9525">
            <a:noFill/>
          </a:ln>
        </p:spPr>
        <p:txBody>
          <a:bodyPr wrap="square" anchor="t">
            <a:spAutoFit/>
          </a:bodyPr>
          <a:lstStyle/>
          <a:p>
            <a:pPr hangingPunct="0"/>
            <a:r>
              <a:rPr lang="zh-CN" altLang="en-US" sz="2400" b="1" dirty="0" smtClean="0">
                <a:solidFill>
                  <a:srgbClr val="C00000"/>
                </a:solidFill>
                <a:latin typeface="+mn-lt"/>
                <a:ea typeface="+mn-ea"/>
                <a:cs typeface="+mn-ea"/>
                <a:sym typeface="+mn-lt"/>
              </a:rPr>
              <a:t>新</a:t>
            </a:r>
            <a:r>
              <a:rPr lang="zh-CN" altLang="en-US" sz="2400" b="1" dirty="0" smtClean="0">
                <a:solidFill>
                  <a:srgbClr val="C00000"/>
                </a:solidFill>
                <a:latin typeface="+mn-lt"/>
                <a:ea typeface="+mn-ea"/>
                <a:cs typeface="+mn-ea"/>
                <a:sym typeface="+mn-lt"/>
              </a:rPr>
              <a:t>支付货款支付</a:t>
            </a:r>
            <a:r>
              <a:rPr lang="zh-CN" altLang="en-US" sz="2400" b="1" dirty="0" smtClean="0">
                <a:solidFill>
                  <a:srgbClr val="C00000"/>
                </a:solidFill>
                <a:latin typeface="+mn-lt"/>
                <a:ea typeface="+mn-ea"/>
                <a:cs typeface="+mn-ea"/>
                <a:sym typeface="+mn-lt"/>
              </a:rPr>
              <a:t>流程</a:t>
            </a:r>
            <a:r>
              <a:rPr lang="en-US" altLang="zh-CN" sz="2400" b="1" dirty="0" smtClean="0">
                <a:solidFill>
                  <a:srgbClr val="C00000"/>
                </a:solidFill>
                <a:latin typeface="+mn-lt"/>
                <a:ea typeface="+mn-ea"/>
                <a:cs typeface="+mn-ea"/>
                <a:sym typeface="+mn-lt"/>
              </a:rPr>
              <a:t>——</a:t>
            </a:r>
            <a:endParaRPr lang="zh-CN" altLang="en-US" sz="2000" b="1" dirty="0">
              <a:solidFill>
                <a:srgbClr val="C00000"/>
              </a:solidFill>
              <a:latin typeface="楷体" panose="02010609060101010101" pitchFamily="49" charset="-122"/>
              <a:ea typeface="楷体" panose="02010609060101010101" pitchFamily="49" charset="-122"/>
              <a:cs typeface="+mn-ea"/>
              <a:sym typeface="+mn-lt"/>
            </a:endParaRPr>
          </a:p>
        </p:txBody>
      </p:sp>
      <p:pic>
        <p:nvPicPr>
          <p:cNvPr id="7170" name="图片 7"/>
          <p:cNvPicPr>
            <a:picLocks noChangeAspect="1"/>
          </p:cNvPicPr>
          <p:nvPr/>
        </p:nvPicPr>
        <p:blipFill>
          <a:blip r:embed="rId1"/>
          <a:srcRect l="44724" r="33484"/>
          <a:stretch>
            <a:fillRect/>
          </a:stretch>
        </p:blipFill>
        <p:spPr>
          <a:xfrm>
            <a:off x="36195" y="268420"/>
            <a:ext cx="465138" cy="498475"/>
          </a:xfrm>
          <a:prstGeom prst="rect">
            <a:avLst/>
          </a:prstGeom>
          <a:noFill/>
          <a:ln w="9525">
            <a:noFill/>
          </a:ln>
        </p:spPr>
      </p:pic>
      <p:pic>
        <p:nvPicPr>
          <p:cNvPr id="6150" name="图片 8"/>
          <p:cNvPicPr preferRelativeResize="0"/>
          <p:nvPr/>
        </p:nvPicPr>
        <p:blipFill>
          <a:blip r:embed="rId2">
            <a:extLst>
              <a:ext uri="{28A0092B-C50C-407E-A947-70E740481C1C}">
                <a14:useLocalDpi xmlns:a14="http://schemas.microsoft.com/office/drawing/2010/main" val="0"/>
              </a:ext>
            </a:extLst>
          </a:blip>
          <a:srcRect/>
          <a:stretch>
            <a:fillRect/>
          </a:stretch>
        </p:blipFill>
        <p:spPr bwMode="auto">
          <a:xfrm>
            <a:off x="501650" y="681355"/>
            <a:ext cx="8443595" cy="87630"/>
          </a:xfrm>
          <a:custGeom>
            <a:avLst/>
            <a:gdLst>
              <a:gd name="T0" fmla="*/ 0 w 1504950"/>
              <a:gd name="T1" fmla="*/ 0 h 57150"/>
              <a:gd name="T2" fmla="*/ 1511160 w 1504950"/>
              <a:gd name="T3" fmla="*/ 0 h 57150"/>
              <a:gd name="T4" fmla="*/ 1511160 w 1504950"/>
              <a:gd name="T5" fmla="*/ 62408 h 57150"/>
              <a:gd name="T6" fmla="*/ 0 w 1504950"/>
              <a:gd name="T7" fmla="*/ 62408 h 57150"/>
              <a:gd name="T8" fmla="*/ 0 w 1504950"/>
              <a:gd name="T9" fmla="*/ 0 h 57150"/>
              <a:gd name="T10" fmla="*/ 1504950 w 1504950"/>
              <a:gd name="T11" fmla="*/ 57150 h 57150"/>
            </a:gdLst>
            <a:ahLst/>
            <a:cxnLst>
              <a:cxn ang="0">
                <a:pos x="T0" y="T1"/>
              </a:cxn>
              <a:cxn ang="0">
                <a:pos x="T2" y="T3"/>
              </a:cxn>
              <a:cxn ang="0">
                <a:pos x="T4" y="T5"/>
              </a:cxn>
              <a:cxn ang="0">
                <a:pos x="T6" y="T7"/>
              </a:cxn>
            </a:cxnLst>
            <a:rect l="T8" t="T9" r="T10" b="T11"/>
            <a:pathLst>
              <a:path w="1504950" h="57150">
                <a:moveTo>
                  <a:pt x="0" y="0"/>
                </a:moveTo>
                <a:lnTo>
                  <a:pt x="1511160" y="0"/>
                </a:lnTo>
                <a:lnTo>
                  <a:pt x="1511160" y="62408"/>
                </a:lnTo>
                <a:lnTo>
                  <a:pt x="0" y="6240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2" name="图片 1" descr="5ff1f40c645b260a0764e969bc0011c"/>
          <p:cNvPicPr>
            <a:picLocks noChangeAspect="1"/>
          </p:cNvPicPr>
          <p:nvPr/>
        </p:nvPicPr>
        <p:blipFill>
          <a:blip r:embed="rId3"/>
          <a:stretch>
            <a:fillRect/>
          </a:stretch>
        </p:blipFill>
        <p:spPr>
          <a:xfrm>
            <a:off x="7667625" y="123825"/>
            <a:ext cx="1144905" cy="429260"/>
          </a:xfrm>
          <a:prstGeom prst="rect">
            <a:avLst/>
          </a:prstGeom>
        </p:spPr>
      </p:pic>
      <p:graphicFrame>
        <p:nvGraphicFramePr>
          <p:cNvPr id="11" name="图示 10"/>
          <p:cNvGraphicFramePr/>
          <p:nvPr/>
        </p:nvGraphicFramePr>
        <p:xfrm>
          <a:off x="667256" y="1413584"/>
          <a:ext cx="4192739" cy="382841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文本框 11"/>
          <p:cNvSpPr txBox="1"/>
          <p:nvPr/>
        </p:nvSpPr>
        <p:spPr>
          <a:xfrm>
            <a:off x="6156325" y="3435350"/>
            <a:ext cx="2188845" cy="583565"/>
          </a:xfrm>
          <a:prstGeom prst="rect">
            <a:avLst/>
          </a:prstGeom>
          <a:noFill/>
        </p:spPr>
        <p:txBody>
          <a:bodyPr wrap="square" rtlCol="0">
            <a:spAutoFit/>
          </a:bodyPr>
          <a:lstStyle/>
          <a:p>
            <a:pPr algn="ctr"/>
            <a:r>
              <a:rPr lang="zh-CN" altLang="en-US" sz="3200">
                <a:solidFill>
                  <a:schemeClr val="bg1"/>
                </a:solidFill>
                <a:latin typeface="微软雅黑" panose="020B0503020204020204" charset="-122"/>
                <a:ea typeface="微软雅黑" panose="020B0503020204020204" charset="-122"/>
              </a:rPr>
              <a:t>交易完成</a:t>
            </a:r>
            <a:endParaRPr lang="zh-CN" altLang="en-US" sz="3200">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36038" y="983276"/>
            <a:ext cx="2303968" cy="461665"/>
          </a:xfrm>
          <a:prstGeom prst="rect">
            <a:avLst/>
          </a:prstGeom>
          <a:noFill/>
        </p:spPr>
        <p:txBody>
          <a:bodyPr wrap="square" rtlCol="0">
            <a:spAutoFit/>
          </a:bodyPr>
          <a:lstStyle/>
          <a:p>
            <a:r>
              <a:rPr lang="zh-CN" altLang="en-US" sz="2400" dirty="0" smtClean="0">
                <a:solidFill>
                  <a:schemeClr val="tx1">
                    <a:lumMod val="50000"/>
                    <a:lumOff val="50000"/>
                  </a:schemeClr>
                </a:solidFill>
                <a:latin typeface="黑体" panose="02010609060101010101" pitchFamily="49" charset="-122"/>
                <a:ea typeface="黑体" panose="02010609060101010101" pitchFamily="49" charset="-122"/>
              </a:rPr>
              <a:t>先货后款</a:t>
            </a:r>
            <a:endParaRPr lang="zh-CN" altLang="en-US" sz="2400" dirty="0">
              <a:solidFill>
                <a:schemeClr val="tx1">
                  <a:lumMod val="50000"/>
                  <a:lumOff val="50000"/>
                </a:schemeClr>
              </a:solidFill>
              <a:latin typeface="黑体" panose="02010609060101010101" pitchFamily="49" charset="-122"/>
              <a:ea typeface="黑体" panose="02010609060101010101" pitchFamily="49" charset="-122"/>
            </a:endParaRPr>
          </a:p>
        </p:txBody>
      </p:sp>
      <p:graphicFrame>
        <p:nvGraphicFramePr>
          <p:cNvPr id="9" name="图示 8"/>
          <p:cNvGraphicFramePr/>
          <p:nvPr/>
        </p:nvGraphicFramePr>
        <p:xfrm>
          <a:off x="5109582" y="1412434"/>
          <a:ext cx="3808536" cy="382841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文本框 9"/>
          <p:cNvSpPr txBox="1"/>
          <p:nvPr/>
        </p:nvSpPr>
        <p:spPr>
          <a:xfrm>
            <a:off x="6227977" y="965702"/>
            <a:ext cx="2303968" cy="461665"/>
          </a:xfrm>
          <a:prstGeom prst="rect">
            <a:avLst/>
          </a:prstGeom>
          <a:noFill/>
        </p:spPr>
        <p:txBody>
          <a:bodyPr wrap="square" rtlCol="0">
            <a:spAutoFit/>
          </a:bodyPr>
          <a:lstStyle/>
          <a:p>
            <a:r>
              <a:rPr lang="zh-CN" altLang="en-US" sz="2400" dirty="0" smtClean="0">
                <a:solidFill>
                  <a:schemeClr val="tx1">
                    <a:lumMod val="50000"/>
                    <a:lumOff val="50000"/>
                  </a:schemeClr>
                </a:solidFill>
                <a:latin typeface="黑体" panose="02010609060101010101" pitchFamily="49" charset="-122"/>
                <a:ea typeface="黑体" panose="02010609060101010101" pitchFamily="49" charset="-122"/>
              </a:rPr>
              <a:t>先款后货</a:t>
            </a:r>
            <a:endParaRPr lang="zh-CN" altLang="en-US" sz="2400" dirty="0">
              <a:solidFill>
                <a:schemeClr val="tx1">
                  <a:lumMod val="50000"/>
                  <a:lumOff val="50000"/>
                </a:schemeClr>
              </a:solidFill>
              <a:latin typeface="黑体" panose="02010609060101010101" pitchFamily="49" charset="-122"/>
              <a:ea typeface="黑体" panose="02010609060101010101" pitchFamily="49" charset="-122"/>
            </a:endParaRPr>
          </a:p>
        </p:txBody>
      </p:sp>
      <p:cxnSp>
        <p:nvCxnSpPr>
          <p:cNvPr id="5" name="直接连接符 4"/>
          <p:cNvCxnSpPr/>
          <p:nvPr/>
        </p:nvCxnSpPr>
        <p:spPr bwMode="auto">
          <a:xfrm>
            <a:off x="5003994" y="766895"/>
            <a:ext cx="0" cy="4376605"/>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lpovsbeg">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2002</Words>
  <Application>WPS 演示</Application>
  <PresentationFormat>全屏显示(16:9)</PresentationFormat>
  <Paragraphs>184</Paragraphs>
  <Slides>26</Slides>
  <Notes>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Arial</vt:lpstr>
      <vt:lpstr>宋体</vt:lpstr>
      <vt:lpstr>Wingdings</vt:lpstr>
      <vt:lpstr>Calibri Light</vt:lpstr>
      <vt:lpstr>等线 Light</vt:lpstr>
      <vt:lpstr>Calibri</vt:lpstr>
      <vt:lpstr>微软雅黑</vt:lpstr>
      <vt:lpstr>黑体</vt:lpstr>
      <vt:lpstr>楷体</vt:lpstr>
      <vt:lpstr>Arial Unicode MS</vt:lpstr>
      <vt:lpstr>仿宋</vt:lpstr>
      <vt:lpstr>Wingdings</vt:lpstr>
      <vt:lpstr>Impact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xwm15</dc:creator>
  <cp:lastModifiedBy>万伟</cp:lastModifiedBy>
  <cp:revision>1167</cp:revision>
  <dcterms:created xsi:type="dcterms:W3CDTF">2019-07-08T07:37:00Z</dcterms:created>
  <dcterms:modified xsi:type="dcterms:W3CDTF">2022-03-10T01:56:28Z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8C904E5C824048A59BFB326471EF94FE</vt:lpwstr>
  </property>
</Properties>
</file>